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9" r:id="rId2"/>
    <p:sldMasterId id="2147483705" r:id="rId3"/>
    <p:sldMasterId id="2147483723" r:id="rId4"/>
  </p:sldMasterIdLst>
  <p:notesMasterIdLst>
    <p:notesMasterId r:id="rId33"/>
  </p:notesMasterIdLst>
  <p:sldIdLst>
    <p:sldId id="257" r:id="rId5"/>
    <p:sldId id="258" r:id="rId6"/>
    <p:sldId id="277" r:id="rId7"/>
    <p:sldId id="260" r:id="rId8"/>
    <p:sldId id="259" r:id="rId9"/>
    <p:sldId id="278" r:id="rId10"/>
    <p:sldId id="279" r:id="rId11"/>
    <p:sldId id="262" r:id="rId12"/>
    <p:sldId id="263" r:id="rId13"/>
    <p:sldId id="268" r:id="rId14"/>
    <p:sldId id="272" r:id="rId15"/>
    <p:sldId id="287" r:id="rId16"/>
    <p:sldId id="266" r:id="rId17"/>
    <p:sldId id="267" r:id="rId18"/>
    <p:sldId id="273" r:id="rId19"/>
    <p:sldId id="282" r:id="rId20"/>
    <p:sldId id="281" r:id="rId21"/>
    <p:sldId id="265" r:id="rId22"/>
    <p:sldId id="285" r:id="rId23"/>
    <p:sldId id="270" r:id="rId24"/>
    <p:sldId id="271" r:id="rId25"/>
    <p:sldId id="264" r:id="rId26"/>
    <p:sldId id="284" r:id="rId27"/>
    <p:sldId id="283" r:id="rId28"/>
    <p:sldId id="274" r:id="rId29"/>
    <p:sldId id="275" r:id="rId30"/>
    <p:sldId id="276" r:id="rId31"/>
    <p:sldId id="288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Matter" id="{15202A74-163D-4B71-BBA8-E2FCD164262F}">
          <p14:sldIdLst>
            <p14:sldId id="257"/>
            <p14:sldId id="258"/>
            <p14:sldId id="277"/>
            <p14:sldId id="260"/>
            <p14:sldId id="259"/>
            <p14:sldId id="278"/>
            <p14:sldId id="279"/>
          </p14:sldIdLst>
        </p14:section>
        <p14:section name="Group Member 1" id="{0860697E-8C4A-43F9-A7C0-C435911657B2}">
          <p14:sldIdLst>
            <p14:sldId id="262"/>
            <p14:sldId id="263"/>
            <p14:sldId id="268"/>
            <p14:sldId id="272"/>
            <p14:sldId id="287"/>
          </p14:sldIdLst>
        </p14:section>
        <p14:section name="Group Member 2" id="{ED02CA79-8112-418E-8BC2-0FD9B68AECB3}">
          <p14:sldIdLst>
            <p14:sldId id="266"/>
            <p14:sldId id="267"/>
            <p14:sldId id="273"/>
            <p14:sldId id="282"/>
            <p14:sldId id="281"/>
            <p14:sldId id="265"/>
            <p14:sldId id="285"/>
          </p14:sldIdLst>
        </p14:section>
        <p14:section name="Group Member 3" id="{0DAD77B1-60C5-4EB2-933E-C56E97A5B2A7}">
          <p14:sldIdLst>
            <p14:sldId id="270"/>
            <p14:sldId id="271"/>
            <p14:sldId id="264"/>
            <p14:sldId id="284"/>
            <p14:sldId id="283"/>
          </p14:sldIdLst>
        </p14:section>
        <p14:section name="General Closing" id="{4AB6C702-EE4D-4283-ACB0-770710E41AE6}">
          <p14:sldIdLst>
            <p14:sldId id="274"/>
            <p14:sldId id="275"/>
            <p14:sldId id="276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2C824F-3D5F-433D-A347-5CD2580B2764}" v="55" dt="2021-11-30T09:52:34.944"/>
    <p1510:client id="{1AF82954-D2F1-CC9A-6468-E17083327028}" v="2" dt="2021-11-30T11:53:45.579"/>
    <p1510:client id="{3924F6B9-1572-F496-D9F9-318C5FA65C99}" v="2063" dt="2021-11-29T18:56:50.986"/>
    <p1510:client id="{C3C2AFDF-A0C3-425C-A058-FE2831F6A8C9}" v="243" dt="2021-11-29T15:30:09.215"/>
  </p1510:revLst>
</p1510:revInfo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82" autoAdjust="0"/>
    <p:restoredTop sz="94660"/>
  </p:normalViewPr>
  <p:slideViewPr>
    <p:cSldViewPr snapToGrid="0">
      <p:cViewPr varScale="1">
        <p:scale>
          <a:sx n="68" d="100"/>
          <a:sy n="68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CHIKATLA NAVYA SRI" userId="S::m.navya@iitg.ac.in::722728eb-6f74-4fb5-aae8-f88be21b3db8" providerId="AD" clId="Web-{C3C2AFDF-A0C3-425C-A058-FE2831F6A8C9}"/>
    <pc:docChg chg="modSld">
      <pc:chgData name="MANCHIKATLA NAVYA SRI" userId="S::m.navya@iitg.ac.in::722728eb-6f74-4fb5-aae8-f88be21b3db8" providerId="AD" clId="Web-{C3C2AFDF-A0C3-425C-A058-FE2831F6A8C9}" dt="2021-11-29T15:30:09.215" v="236" actId="20577"/>
      <pc:docMkLst>
        <pc:docMk/>
      </pc:docMkLst>
      <pc:sldChg chg="addSp modSp">
        <pc:chgData name="MANCHIKATLA NAVYA SRI" userId="S::m.navya@iitg.ac.in::722728eb-6f74-4fb5-aae8-f88be21b3db8" providerId="AD" clId="Web-{C3C2AFDF-A0C3-425C-A058-FE2831F6A8C9}" dt="2021-11-29T15:27:38.790" v="219" actId="20577"/>
        <pc:sldMkLst>
          <pc:docMk/>
          <pc:sldMk cId="3289291677" sldId="257"/>
        </pc:sldMkLst>
        <pc:spChg chg="mod">
          <ac:chgData name="MANCHIKATLA NAVYA SRI" userId="S::m.navya@iitg.ac.in::722728eb-6f74-4fb5-aae8-f88be21b3db8" providerId="AD" clId="Web-{C3C2AFDF-A0C3-425C-A058-FE2831F6A8C9}" dt="2021-11-29T15:18:59.918" v="5" actId="1076"/>
          <ac:spMkLst>
            <pc:docMk/>
            <pc:sldMk cId="3289291677" sldId="257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C3C2AFDF-A0C3-425C-A058-FE2831F6A8C9}" dt="2021-11-29T15:27:38.790" v="219" actId="20577"/>
          <ac:spMkLst>
            <pc:docMk/>
            <pc:sldMk cId="3289291677" sldId="257"/>
            <ac:spMk id="3" creationId="{00000000-0000-0000-0000-000000000000}"/>
          </ac:spMkLst>
        </pc:spChg>
        <pc:spChg chg="add mod">
          <ac:chgData name="MANCHIKATLA NAVYA SRI" userId="S::m.navya@iitg.ac.in::722728eb-6f74-4fb5-aae8-f88be21b3db8" providerId="AD" clId="Web-{C3C2AFDF-A0C3-425C-A058-FE2831F6A8C9}" dt="2021-11-29T15:27:29.633" v="218" actId="20577"/>
          <ac:spMkLst>
            <pc:docMk/>
            <pc:sldMk cId="3289291677" sldId="257"/>
            <ac:spMk id="4" creationId="{F2BFCE9F-0CD6-462B-96AD-707334B347B6}"/>
          </ac:spMkLst>
        </pc:spChg>
      </pc:sldChg>
      <pc:sldChg chg="modSp">
        <pc:chgData name="MANCHIKATLA NAVYA SRI" userId="S::m.navya@iitg.ac.in::722728eb-6f74-4fb5-aae8-f88be21b3db8" providerId="AD" clId="Web-{C3C2AFDF-A0C3-425C-A058-FE2831F6A8C9}" dt="2021-11-29T15:30:09.215" v="236" actId="20577"/>
        <pc:sldMkLst>
          <pc:docMk/>
          <pc:sldMk cId="2772565043" sldId="258"/>
        </pc:sldMkLst>
        <pc:spChg chg="mod">
          <ac:chgData name="MANCHIKATLA NAVYA SRI" userId="S::m.navya@iitg.ac.in::722728eb-6f74-4fb5-aae8-f88be21b3db8" providerId="AD" clId="Web-{C3C2AFDF-A0C3-425C-A058-FE2831F6A8C9}" dt="2021-11-29T15:27:53.321" v="220" actId="20577"/>
          <ac:spMkLst>
            <pc:docMk/>
            <pc:sldMk cId="2772565043" sldId="258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C3C2AFDF-A0C3-425C-A058-FE2831F6A8C9}" dt="2021-11-29T15:30:09.215" v="236" actId="20577"/>
          <ac:spMkLst>
            <pc:docMk/>
            <pc:sldMk cId="2772565043" sldId="258"/>
            <ac:spMk id="3" creationId="{00000000-0000-0000-0000-000000000000}"/>
          </ac:spMkLst>
        </pc:spChg>
      </pc:sldChg>
    </pc:docChg>
  </pc:docChgLst>
  <pc:docChgLst>
    <pc:chgData name="ROHIT NANDWANI" userId="S::nandwani@iitg.ac.in::dc47c0ef-d04e-4af1-b949-e6ba63979945" providerId="AD" clId="Web-{8A2C824F-3D5F-433D-A347-5CD2580B2764}"/>
    <pc:docChg chg="modSld">
      <pc:chgData name="ROHIT NANDWANI" userId="S::nandwani@iitg.ac.in::dc47c0ef-d04e-4af1-b949-e6ba63979945" providerId="AD" clId="Web-{8A2C824F-3D5F-433D-A347-5CD2580B2764}" dt="2021-11-30T09:52:58.539" v="52"/>
      <pc:docMkLst>
        <pc:docMk/>
      </pc:docMkLst>
      <pc:sldChg chg="modSp">
        <pc:chgData name="ROHIT NANDWANI" userId="S::nandwani@iitg.ac.in::dc47c0ef-d04e-4af1-b949-e6ba63979945" providerId="AD" clId="Web-{8A2C824F-3D5F-433D-A347-5CD2580B2764}" dt="2021-11-30T09:22:51.608" v="2" actId="20577"/>
        <pc:sldMkLst>
          <pc:docMk/>
          <pc:sldMk cId="3289291677" sldId="257"/>
        </pc:sldMkLst>
        <pc:spChg chg="mod">
          <ac:chgData name="ROHIT NANDWANI" userId="S::nandwani@iitg.ac.in::dc47c0ef-d04e-4af1-b949-e6ba63979945" providerId="AD" clId="Web-{8A2C824F-3D5F-433D-A347-5CD2580B2764}" dt="2021-11-30T09:22:51.608" v="2" actId="20577"/>
          <ac:spMkLst>
            <pc:docMk/>
            <pc:sldMk cId="3289291677" sldId="257"/>
            <ac:spMk id="3" creationId="{00000000-0000-0000-0000-000000000000}"/>
          </ac:spMkLst>
        </pc:spChg>
      </pc:sldChg>
      <pc:sldChg chg="addSp delSp modSp">
        <pc:chgData name="ROHIT NANDWANI" userId="S::nandwani@iitg.ac.in::dc47c0ef-d04e-4af1-b949-e6ba63979945" providerId="AD" clId="Web-{8A2C824F-3D5F-433D-A347-5CD2580B2764}" dt="2021-11-30T09:44:15.038" v="14" actId="1076"/>
        <pc:sldMkLst>
          <pc:docMk/>
          <pc:sldMk cId="3369225394" sldId="259"/>
        </pc:sldMkLst>
        <pc:spChg chg="del">
          <ac:chgData name="ROHIT NANDWANI" userId="S::nandwani@iitg.ac.in::dc47c0ef-d04e-4af1-b949-e6ba63979945" providerId="AD" clId="Web-{8A2C824F-3D5F-433D-A347-5CD2580B2764}" dt="2021-11-30T09:23:14.796" v="3"/>
          <ac:spMkLst>
            <pc:docMk/>
            <pc:sldMk cId="3369225394" sldId="259"/>
            <ac:spMk id="4" creationId="{00000000-0000-0000-0000-000000000000}"/>
          </ac:spMkLst>
        </pc:spChg>
        <pc:spChg chg="add del mod">
          <ac:chgData name="ROHIT NANDWANI" userId="S::nandwani@iitg.ac.in::dc47c0ef-d04e-4af1-b949-e6ba63979945" providerId="AD" clId="Web-{8A2C824F-3D5F-433D-A347-5CD2580B2764}" dt="2021-11-30T09:43:54.475" v="10"/>
          <ac:spMkLst>
            <pc:docMk/>
            <pc:sldMk cId="3369225394" sldId="259"/>
            <ac:spMk id="6" creationId="{EBC32783-5304-4BA3-9E5B-1A64839C177D}"/>
          </ac:spMkLst>
        </pc:spChg>
        <pc:spChg chg="mod">
          <ac:chgData name="ROHIT NANDWANI" userId="S::nandwani@iitg.ac.in::dc47c0ef-d04e-4af1-b949-e6ba63979945" providerId="AD" clId="Web-{8A2C824F-3D5F-433D-A347-5CD2580B2764}" dt="2021-11-30T09:44:15.038" v="14" actId="1076"/>
          <ac:spMkLst>
            <pc:docMk/>
            <pc:sldMk cId="3369225394" sldId="259"/>
            <ac:spMk id="9" creationId="{00000000-0000-0000-0000-000000000000}"/>
          </ac:spMkLst>
        </pc:spChg>
        <pc:picChg chg="add del mod ord">
          <ac:chgData name="ROHIT NANDWANI" userId="S::nandwani@iitg.ac.in::dc47c0ef-d04e-4af1-b949-e6ba63979945" providerId="AD" clId="Web-{8A2C824F-3D5F-433D-A347-5CD2580B2764}" dt="2021-11-30T09:44:09.100" v="13" actId="1076"/>
          <ac:picMkLst>
            <pc:docMk/>
            <pc:sldMk cId="3369225394" sldId="259"/>
            <ac:picMk id="7" creationId="{A2CE8F5C-CF0A-4BCB-9CCC-1AA1C931E0F4}"/>
          </ac:picMkLst>
        </pc:picChg>
      </pc:sldChg>
      <pc:sldChg chg="addSp delSp modSp mod setBg">
        <pc:chgData name="ROHIT NANDWANI" userId="S::nandwani@iitg.ac.in::dc47c0ef-d04e-4af1-b949-e6ba63979945" providerId="AD" clId="Web-{8A2C824F-3D5F-433D-A347-5CD2580B2764}" dt="2021-11-30T09:52:58.539" v="52"/>
        <pc:sldMkLst>
          <pc:docMk/>
          <pc:sldMk cId="1575721539" sldId="260"/>
        </pc:sldMkLst>
        <pc:spChg chg="mod">
          <ac:chgData name="ROHIT NANDWANI" userId="S::nandwani@iitg.ac.in::dc47c0ef-d04e-4af1-b949-e6ba63979945" providerId="AD" clId="Web-{8A2C824F-3D5F-433D-A347-5CD2580B2764}" dt="2021-11-30T09:52:58.539" v="52"/>
          <ac:spMkLst>
            <pc:docMk/>
            <pc:sldMk cId="1575721539" sldId="260"/>
            <ac:spMk id="2" creationId="{00000000-0000-0000-0000-000000000000}"/>
          </ac:spMkLst>
        </pc:spChg>
        <pc:spChg chg="mod">
          <ac:chgData name="ROHIT NANDWANI" userId="S::nandwani@iitg.ac.in::dc47c0ef-d04e-4af1-b949-e6ba63979945" providerId="AD" clId="Web-{8A2C824F-3D5F-433D-A347-5CD2580B2764}" dt="2021-11-30T09:52:58.539" v="52"/>
          <ac:spMkLst>
            <pc:docMk/>
            <pc:sldMk cId="1575721539" sldId="260"/>
            <ac:spMk id="3" creationId="{00000000-0000-0000-0000-000000000000}"/>
          </ac:spMkLst>
        </pc:spChg>
        <pc:spChg chg="mod ord">
          <ac:chgData name="ROHIT NANDWANI" userId="S::nandwani@iitg.ac.in::dc47c0ef-d04e-4af1-b949-e6ba63979945" providerId="AD" clId="Web-{8A2C824F-3D5F-433D-A347-5CD2580B2764}" dt="2021-11-30T09:52:58.539" v="52"/>
          <ac:spMkLst>
            <pc:docMk/>
            <pc:sldMk cId="1575721539" sldId="260"/>
            <ac:spMk id="4" creationId="{FE0974EF-3AC6-4666-9262-F45E81250BBD}"/>
          </ac:spMkLst>
        </pc:spChg>
        <pc:spChg chg="add">
          <ac:chgData name="ROHIT NANDWANI" userId="S::nandwani@iitg.ac.in::dc47c0ef-d04e-4af1-b949-e6ba63979945" providerId="AD" clId="Web-{8A2C824F-3D5F-433D-A347-5CD2580B2764}" dt="2021-11-30T09:52:58.539" v="52"/>
          <ac:spMkLst>
            <pc:docMk/>
            <pc:sldMk cId="1575721539" sldId="260"/>
            <ac:spMk id="8" creationId="{7539E3D4-6962-40AB-8B73-E9DD5692F0E7}"/>
          </ac:spMkLst>
        </pc:spChg>
        <pc:spChg chg="add">
          <ac:chgData name="ROHIT NANDWANI" userId="S::nandwani@iitg.ac.in::dc47c0ef-d04e-4af1-b949-e6ba63979945" providerId="AD" clId="Web-{8A2C824F-3D5F-433D-A347-5CD2580B2764}" dt="2021-11-30T09:52:58.539" v="52"/>
          <ac:spMkLst>
            <pc:docMk/>
            <pc:sldMk cId="1575721539" sldId="260"/>
            <ac:spMk id="10" creationId="{AE7C53B3-E639-4BE7-9C53-AAF6DF686F9A}"/>
          </ac:spMkLst>
        </pc:spChg>
        <pc:spChg chg="add del">
          <ac:chgData name="ROHIT NANDWANI" userId="S::nandwani@iitg.ac.in::dc47c0ef-d04e-4af1-b949-e6ba63979945" providerId="AD" clId="Web-{8A2C824F-3D5F-433D-A347-5CD2580B2764}" dt="2021-11-30T09:52:58.523" v="51"/>
          <ac:spMkLst>
            <pc:docMk/>
            <pc:sldMk cId="1575721539" sldId="260"/>
            <ac:spMk id="11" creationId="{C1DA4A20-1DD6-463A-865B-BC58C7202768}"/>
          </ac:spMkLst>
        </pc:spChg>
        <pc:spChg chg="add">
          <ac:chgData name="ROHIT NANDWANI" userId="S::nandwani@iitg.ac.in::dc47c0ef-d04e-4af1-b949-e6ba63979945" providerId="AD" clId="Web-{8A2C824F-3D5F-433D-A347-5CD2580B2764}" dt="2021-11-30T09:52:58.539" v="52"/>
          <ac:spMkLst>
            <pc:docMk/>
            <pc:sldMk cId="1575721539" sldId="260"/>
            <ac:spMk id="12" creationId="{2CD7F1D5-2F5D-4F06-91C2-5616C9AD5597}"/>
          </ac:spMkLst>
        </pc:spChg>
        <pc:spChg chg="add del">
          <ac:chgData name="ROHIT NANDWANI" userId="S::nandwani@iitg.ac.in::dc47c0ef-d04e-4af1-b949-e6ba63979945" providerId="AD" clId="Web-{8A2C824F-3D5F-433D-A347-5CD2580B2764}" dt="2021-11-30T09:52:58.523" v="51"/>
          <ac:spMkLst>
            <pc:docMk/>
            <pc:sldMk cId="1575721539" sldId="260"/>
            <ac:spMk id="15" creationId="{97995CCA-C661-4B85-AAC2-9D76A3B780E0}"/>
          </ac:spMkLst>
        </pc:spChg>
        <pc:spChg chg="add del">
          <ac:chgData name="ROHIT NANDWANI" userId="S::nandwani@iitg.ac.in::dc47c0ef-d04e-4af1-b949-e6ba63979945" providerId="AD" clId="Web-{8A2C824F-3D5F-433D-A347-5CD2580B2764}" dt="2021-11-30T09:52:58.523" v="51"/>
          <ac:spMkLst>
            <pc:docMk/>
            <pc:sldMk cId="1575721539" sldId="260"/>
            <ac:spMk id="17" creationId="{1537014F-02CF-4051-B4DD-B0501BC1EF62}"/>
          </ac:spMkLst>
        </pc:spChg>
        <pc:spChg chg="add del">
          <ac:chgData name="ROHIT NANDWANI" userId="S::nandwani@iitg.ac.in::dc47c0ef-d04e-4af1-b949-e6ba63979945" providerId="AD" clId="Web-{8A2C824F-3D5F-433D-A347-5CD2580B2764}" dt="2021-11-30T09:52:58.523" v="51"/>
          <ac:spMkLst>
            <pc:docMk/>
            <pc:sldMk cId="1575721539" sldId="260"/>
            <ac:spMk id="21" creationId="{509BAAAD-6CE7-413C-9BB1-497788C84E5A}"/>
          </ac:spMkLst>
        </pc:spChg>
        <pc:picChg chg="add del mod">
          <ac:chgData name="ROHIT NANDWANI" userId="S::nandwani@iitg.ac.in::dc47c0ef-d04e-4af1-b949-e6ba63979945" providerId="AD" clId="Web-{8A2C824F-3D5F-433D-A347-5CD2580B2764}" dt="2021-11-30T09:52:33.163" v="48"/>
          <ac:picMkLst>
            <pc:docMk/>
            <pc:sldMk cId="1575721539" sldId="260"/>
            <ac:picMk id="5" creationId="{16D48A6E-D985-47FD-B0A9-BA2B45F660EE}"/>
          </ac:picMkLst>
        </pc:picChg>
        <pc:picChg chg="add mod">
          <ac:chgData name="ROHIT NANDWANI" userId="S::nandwani@iitg.ac.in::dc47c0ef-d04e-4af1-b949-e6ba63979945" providerId="AD" clId="Web-{8A2C824F-3D5F-433D-A347-5CD2580B2764}" dt="2021-11-30T09:52:58.539" v="52"/>
          <ac:picMkLst>
            <pc:docMk/>
            <pc:sldMk cId="1575721539" sldId="260"/>
            <ac:picMk id="6" creationId="{96D26DFE-8669-4A4D-8A1C-F1ACBAD31A31}"/>
          </ac:picMkLst>
        </pc:picChg>
        <pc:picChg chg="add">
          <ac:chgData name="ROHIT NANDWANI" userId="S::nandwani@iitg.ac.in::dc47c0ef-d04e-4af1-b949-e6ba63979945" providerId="AD" clId="Web-{8A2C824F-3D5F-433D-A347-5CD2580B2764}" dt="2021-11-30T09:52:58.539" v="52"/>
          <ac:picMkLst>
            <pc:docMk/>
            <pc:sldMk cId="1575721539" sldId="260"/>
            <ac:picMk id="9" creationId="{9490E84B-32AB-4B93-B2A7-C660A2894F2C}"/>
          </ac:picMkLst>
        </pc:picChg>
        <pc:picChg chg="add del">
          <ac:chgData name="ROHIT NANDWANI" userId="S::nandwani@iitg.ac.in::dc47c0ef-d04e-4af1-b949-e6ba63979945" providerId="AD" clId="Web-{8A2C824F-3D5F-433D-A347-5CD2580B2764}" dt="2021-11-30T09:52:58.523" v="51"/>
          <ac:picMkLst>
            <pc:docMk/>
            <pc:sldMk cId="1575721539" sldId="260"/>
            <ac:picMk id="13" creationId="{962C18E5-8207-4CDA-8D1F-3399785D18AC}"/>
          </ac:picMkLst>
        </pc:picChg>
        <pc:picChg chg="add">
          <ac:chgData name="ROHIT NANDWANI" userId="S::nandwani@iitg.ac.in::dc47c0ef-d04e-4af1-b949-e6ba63979945" providerId="AD" clId="Web-{8A2C824F-3D5F-433D-A347-5CD2580B2764}" dt="2021-11-30T09:52:58.539" v="52"/>
          <ac:picMkLst>
            <pc:docMk/>
            <pc:sldMk cId="1575721539" sldId="260"/>
            <ac:picMk id="14" creationId="{CA0F9C00-759D-439B-962A-EA32D6076602}"/>
          </ac:picMkLst>
        </pc:picChg>
        <pc:picChg chg="add del">
          <ac:chgData name="ROHIT NANDWANI" userId="S::nandwani@iitg.ac.in::dc47c0ef-d04e-4af1-b949-e6ba63979945" providerId="AD" clId="Web-{8A2C824F-3D5F-433D-A347-5CD2580B2764}" dt="2021-11-30T09:52:58.523" v="51"/>
          <ac:picMkLst>
            <pc:docMk/>
            <pc:sldMk cId="1575721539" sldId="260"/>
            <ac:picMk id="19" creationId="{4100C9ED-4B59-4A55-9A49-AED52060E907}"/>
          </ac:picMkLst>
        </pc:picChg>
      </pc:sldChg>
      <pc:sldChg chg="addSp modSp mod setBg">
        <pc:chgData name="ROHIT NANDWANI" userId="S::nandwani@iitg.ac.in::dc47c0ef-d04e-4af1-b949-e6ba63979945" providerId="AD" clId="Web-{8A2C824F-3D5F-433D-A347-5CD2580B2764}" dt="2021-11-30T09:51:20.004" v="47"/>
        <pc:sldMkLst>
          <pc:docMk/>
          <pc:sldMk cId="498431362" sldId="278"/>
        </pc:sldMkLst>
        <pc:spChg chg="mod">
          <ac:chgData name="ROHIT NANDWANI" userId="S::nandwani@iitg.ac.in::dc47c0ef-d04e-4af1-b949-e6ba63979945" providerId="AD" clId="Web-{8A2C824F-3D5F-433D-A347-5CD2580B2764}" dt="2021-11-30T09:51:20.004" v="47"/>
          <ac:spMkLst>
            <pc:docMk/>
            <pc:sldMk cId="498431362" sldId="278"/>
            <ac:spMk id="2" creationId="{AEB5DE94-FE35-4246-A993-F1D7D3561DA1}"/>
          </ac:spMkLst>
        </pc:spChg>
        <pc:spChg chg="mod">
          <ac:chgData name="ROHIT NANDWANI" userId="S::nandwani@iitg.ac.in::dc47c0ef-d04e-4af1-b949-e6ba63979945" providerId="AD" clId="Web-{8A2C824F-3D5F-433D-A347-5CD2580B2764}" dt="2021-11-30T09:51:20.004" v="47"/>
          <ac:spMkLst>
            <pc:docMk/>
            <pc:sldMk cId="498431362" sldId="278"/>
            <ac:spMk id="3" creationId="{CEA3E52E-8FDB-4B55-85C3-E181A888458E}"/>
          </ac:spMkLst>
        </pc:spChg>
        <pc:spChg chg="add">
          <ac:chgData name="ROHIT NANDWANI" userId="S::nandwani@iitg.ac.in::dc47c0ef-d04e-4af1-b949-e6ba63979945" providerId="AD" clId="Web-{8A2C824F-3D5F-433D-A347-5CD2580B2764}" dt="2021-11-30T09:51:20.004" v="47"/>
          <ac:spMkLst>
            <pc:docMk/>
            <pc:sldMk cId="498431362" sldId="278"/>
            <ac:spMk id="9" creationId="{C1DA4A20-1DD6-463A-865B-BC58C7202768}"/>
          </ac:spMkLst>
        </pc:spChg>
        <pc:spChg chg="add">
          <ac:chgData name="ROHIT NANDWANI" userId="S::nandwani@iitg.ac.in::dc47c0ef-d04e-4af1-b949-e6ba63979945" providerId="AD" clId="Web-{8A2C824F-3D5F-433D-A347-5CD2580B2764}" dt="2021-11-30T09:51:20.004" v="47"/>
          <ac:spMkLst>
            <pc:docMk/>
            <pc:sldMk cId="498431362" sldId="278"/>
            <ac:spMk id="13" creationId="{97995CCA-C661-4B85-AAC2-9D76A3B780E0}"/>
          </ac:spMkLst>
        </pc:spChg>
        <pc:spChg chg="add">
          <ac:chgData name="ROHIT NANDWANI" userId="S::nandwani@iitg.ac.in::dc47c0ef-d04e-4af1-b949-e6ba63979945" providerId="AD" clId="Web-{8A2C824F-3D5F-433D-A347-5CD2580B2764}" dt="2021-11-30T09:51:20.004" v="47"/>
          <ac:spMkLst>
            <pc:docMk/>
            <pc:sldMk cId="498431362" sldId="278"/>
            <ac:spMk id="15" creationId="{1537014F-02CF-4051-B4DD-B0501BC1EF62}"/>
          </ac:spMkLst>
        </pc:spChg>
        <pc:spChg chg="add">
          <ac:chgData name="ROHIT NANDWANI" userId="S::nandwani@iitg.ac.in::dc47c0ef-d04e-4af1-b949-e6ba63979945" providerId="AD" clId="Web-{8A2C824F-3D5F-433D-A347-5CD2580B2764}" dt="2021-11-30T09:51:20.004" v="47"/>
          <ac:spMkLst>
            <pc:docMk/>
            <pc:sldMk cId="498431362" sldId="278"/>
            <ac:spMk id="19" creationId="{509BAAAD-6CE7-413C-9BB1-497788C84E5A}"/>
          </ac:spMkLst>
        </pc:spChg>
        <pc:picChg chg="add mod">
          <ac:chgData name="ROHIT NANDWANI" userId="S::nandwani@iitg.ac.in::dc47c0ef-d04e-4af1-b949-e6ba63979945" providerId="AD" clId="Web-{8A2C824F-3D5F-433D-A347-5CD2580B2764}" dt="2021-11-30T09:51:20.004" v="47"/>
          <ac:picMkLst>
            <pc:docMk/>
            <pc:sldMk cId="498431362" sldId="278"/>
            <ac:picMk id="4" creationId="{28C262DC-FF36-4C9A-860F-182A3D8BCAFE}"/>
          </ac:picMkLst>
        </pc:picChg>
        <pc:picChg chg="add">
          <ac:chgData name="ROHIT NANDWANI" userId="S::nandwani@iitg.ac.in::dc47c0ef-d04e-4af1-b949-e6ba63979945" providerId="AD" clId="Web-{8A2C824F-3D5F-433D-A347-5CD2580B2764}" dt="2021-11-30T09:51:20.004" v="47"/>
          <ac:picMkLst>
            <pc:docMk/>
            <pc:sldMk cId="498431362" sldId="278"/>
            <ac:picMk id="11" creationId="{962C18E5-8207-4CDA-8D1F-3399785D18AC}"/>
          </ac:picMkLst>
        </pc:picChg>
        <pc:picChg chg="add">
          <ac:chgData name="ROHIT NANDWANI" userId="S::nandwani@iitg.ac.in::dc47c0ef-d04e-4af1-b949-e6ba63979945" providerId="AD" clId="Web-{8A2C824F-3D5F-433D-A347-5CD2580B2764}" dt="2021-11-30T09:51:20.004" v="47"/>
          <ac:picMkLst>
            <pc:docMk/>
            <pc:sldMk cId="498431362" sldId="278"/>
            <ac:picMk id="17" creationId="{4100C9ED-4B59-4A55-9A49-AED52060E907}"/>
          </ac:picMkLst>
        </pc:picChg>
      </pc:sldChg>
      <pc:sldChg chg="addSp delSp modSp mod setBg">
        <pc:chgData name="ROHIT NANDWANI" userId="S::nandwani@iitg.ac.in::dc47c0ef-d04e-4af1-b949-e6ba63979945" providerId="AD" clId="Web-{8A2C824F-3D5F-433D-A347-5CD2580B2764}" dt="2021-11-30T09:51:08.317" v="46"/>
        <pc:sldMkLst>
          <pc:docMk/>
          <pc:sldMk cId="96928570" sldId="279"/>
        </pc:sldMkLst>
        <pc:spChg chg="mod">
          <ac:chgData name="ROHIT NANDWANI" userId="S::nandwani@iitg.ac.in::dc47c0ef-d04e-4af1-b949-e6ba63979945" providerId="AD" clId="Web-{8A2C824F-3D5F-433D-A347-5CD2580B2764}" dt="2021-11-30T09:51:08.317" v="46"/>
          <ac:spMkLst>
            <pc:docMk/>
            <pc:sldMk cId="96928570" sldId="279"/>
            <ac:spMk id="2" creationId="{AEB5DE94-FE35-4246-A993-F1D7D3561DA1}"/>
          </ac:spMkLst>
        </pc:spChg>
        <pc:spChg chg="mod">
          <ac:chgData name="ROHIT NANDWANI" userId="S::nandwani@iitg.ac.in::dc47c0ef-d04e-4af1-b949-e6ba63979945" providerId="AD" clId="Web-{8A2C824F-3D5F-433D-A347-5CD2580B2764}" dt="2021-11-30T09:51:08.317" v="46"/>
          <ac:spMkLst>
            <pc:docMk/>
            <pc:sldMk cId="96928570" sldId="279"/>
            <ac:spMk id="3" creationId="{CEA3E52E-8FDB-4B55-85C3-E181A888458E}"/>
          </ac:spMkLst>
        </pc:spChg>
        <pc:spChg chg="add">
          <ac:chgData name="ROHIT NANDWANI" userId="S::nandwani@iitg.ac.in::dc47c0ef-d04e-4af1-b949-e6ba63979945" providerId="AD" clId="Web-{8A2C824F-3D5F-433D-A347-5CD2580B2764}" dt="2021-11-30T09:51:08.317" v="46"/>
          <ac:spMkLst>
            <pc:docMk/>
            <pc:sldMk cId="96928570" sldId="279"/>
            <ac:spMk id="6" creationId="{C1DA4A20-1DD6-463A-865B-BC58C7202768}"/>
          </ac:spMkLst>
        </pc:spChg>
        <pc:spChg chg="add">
          <ac:chgData name="ROHIT NANDWANI" userId="S::nandwani@iitg.ac.in::dc47c0ef-d04e-4af1-b949-e6ba63979945" providerId="AD" clId="Web-{8A2C824F-3D5F-433D-A347-5CD2580B2764}" dt="2021-11-30T09:51:08.317" v="46"/>
          <ac:spMkLst>
            <pc:docMk/>
            <pc:sldMk cId="96928570" sldId="279"/>
            <ac:spMk id="8" creationId="{97995CCA-C661-4B85-AAC2-9D76A3B780E0}"/>
          </ac:spMkLst>
        </pc:spChg>
        <pc:spChg chg="add del">
          <ac:chgData name="ROHIT NANDWANI" userId="S::nandwani@iitg.ac.in::dc47c0ef-d04e-4af1-b949-e6ba63979945" providerId="AD" clId="Web-{8A2C824F-3D5F-433D-A347-5CD2580B2764}" dt="2021-11-30T09:51:08.301" v="45"/>
          <ac:spMkLst>
            <pc:docMk/>
            <pc:sldMk cId="96928570" sldId="279"/>
            <ac:spMk id="9" creationId="{7539E3D4-6962-40AB-8B73-E9DD5692F0E7}"/>
          </ac:spMkLst>
        </pc:spChg>
        <pc:spChg chg="add">
          <ac:chgData name="ROHIT NANDWANI" userId="S::nandwani@iitg.ac.in::dc47c0ef-d04e-4af1-b949-e6ba63979945" providerId="AD" clId="Web-{8A2C824F-3D5F-433D-A347-5CD2580B2764}" dt="2021-11-30T09:51:08.317" v="46"/>
          <ac:spMkLst>
            <pc:docMk/>
            <pc:sldMk cId="96928570" sldId="279"/>
            <ac:spMk id="10" creationId="{1537014F-02CF-4051-B4DD-B0501BC1EF62}"/>
          </ac:spMkLst>
        </pc:spChg>
        <pc:spChg chg="add del">
          <ac:chgData name="ROHIT NANDWANI" userId="S::nandwani@iitg.ac.in::dc47c0ef-d04e-4af1-b949-e6ba63979945" providerId="AD" clId="Web-{8A2C824F-3D5F-433D-A347-5CD2580B2764}" dt="2021-11-30T09:51:08.301" v="45"/>
          <ac:spMkLst>
            <pc:docMk/>
            <pc:sldMk cId="96928570" sldId="279"/>
            <ac:spMk id="13" creationId="{AE7C53B3-E639-4BE7-9C53-AAF6DF686F9A}"/>
          </ac:spMkLst>
        </pc:spChg>
        <pc:spChg chg="add del">
          <ac:chgData name="ROHIT NANDWANI" userId="S::nandwani@iitg.ac.in::dc47c0ef-d04e-4af1-b949-e6ba63979945" providerId="AD" clId="Web-{8A2C824F-3D5F-433D-A347-5CD2580B2764}" dt="2021-11-30T09:51:08.301" v="45"/>
          <ac:spMkLst>
            <pc:docMk/>
            <pc:sldMk cId="96928570" sldId="279"/>
            <ac:spMk id="15" creationId="{2CD7F1D5-2F5D-4F06-91C2-5616C9AD5597}"/>
          </ac:spMkLst>
        </pc:spChg>
        <pc:spChg chg="add">
          <ac:chgData name="ROHIT NANDWANI" userId="S::nandwani@iitg.ac.in::dc47c0ef-d04e-4af1-b949-e6ba63979945" providerId="AD" clId="Web-{8A2C824F-3D5F-433D-A347-5CD2580B2764}" dt="2021-11-30T09:51:08.317" v="46"/>
          <ac:spMkLst>
            <pc:docMk/>
            <pc:sldMk cId="96928570" sldId="279"/>
            <ac:spMk id="19" creationId="{509BAAAD-6CE7-413C-9BB1-497788C84E5A}"/>
          </ac:spMkLst>
        </pc:spChg>
        <pc:picChg chg="add mod">
          <ac:chgData name="ROHIT NANDWANI" userId="S::nandwani@iitg.ac.in::dc47c0ef-d04e-4af1-b949-e6ba63979945" providerId="AD" clId="Web-{8A2C824F-3D5F-433D-A347-5CD2580B2764}" dt="2021-11-30T09:51:08.317" v="46"/>
          <ac:picMkLst>
            <pc:docMk/>
            <pc:sldMk cId="96928570" sldId="279"/>
            <ac:picMk id="4" creationId="{ED747718-6A1E-466B-B501-F4CD9C309AC1}"/>
          </ac:picMkLst>
        </pc:picChg>
        <pc:picChg chg="add">
          <ac:chgData name="ROHIT NANDWANI" userId="S::nandwani@iitg.ac.in::dc47c0ef-d04e-4af1-b949-e6ba63979945" providerId="AD" clId="Web-{8A2C824F-3D5F-433D-A347-5CD2580B2764}" dt="2021-11-30T09:51:08.317" v="46"/>
          <ac:picMkLst>
            <pc:docMk/>
            <pc:sldMk cId="96928570" sldId="279"/>
            <ac:picMk id="7" creationId="{962C18E5-8207-4CDA-8D1F-3399785D18AC}"/>
          </ac:picMkLst>
        </pc:picChg>
        <pc:picChg chg="add del">
          <ac:chgData name="ROHIT NANDWANI" userId="S::nandwani@iitg.ac.in::dc47c0ef-d04e-4af1-b949-e6ba63979945" providerId="AD" clId="Web-{8A2C824F-3D5F-433D-A347-5CD2580B2764}" dt="2021-11-30T09:51:08.301" v="45"/>
          <ac:picMkLst>
            <pc:docMk/>
            <pc:sldMk cId="96928570" sldId="279"/>
            <ac:picMk id="11" creationId="{9490E84B-32AB-4B93-B2A7-C660A2894F2C}"/>
          </ac:picMkLst>
        </pc:picChg>
        <pc:picChg chg="add">
          <ac:chgData name="ROHIT NANDWANI" userId="S::nandwani@iitg.ac.in::dc47c0ef-d04e-4af1-b949-e6ba63979945" providerId="AD" clId="Web-{8A2C824F-3D5F-433D-A347-5CD2580B2764}" dt="2021-11-30T09:51:08.317" v="46"/>
          <ac:picMkLst>
            <pc:docMk/>
            <pc:sldMk cId="96928570" sldId="279"/>
            <ac:picMk id="12" creationId="{4100C9ED-4B59-4A55-9A49-AED52060E907}"/>
          </ac:picMkLst>
        </pc:picChg>
        <pc:picChg chg="add del">
          <ac:chgData name="ROHIT NANDWANI" userId="S::nandwani@iitg.ac.in::dc47c0ef-d04e-4af1-b949-e6ba63979945" providerId="AD" clId="Web-{8A2C824F-3D5F-433D-A347-5CD2580B2764}" dt="2021-11-30T09:51:08.301" v="45"/>
          <ac:picMkLst>
            <pc:docMk/>
            <pc:sldMk cId="96928570" sldId="279"/>
            <ac:picMk id="17" creationId="{CA0F9C00-759D-439B-962A-EA32D6076602}"/>
          </ac:picMkLst>
        </pc:picChg>
      </pc:sldChg>
      <pc:sldChg chg="addSp delSp modSp">
        <pc:chgData name="ROHIT NANDWANI" userId="S::nandwani@iitg.ac.in::dc47c0ef-d04e-4af1-b949-e6ba63979945" providerId="AD" clId="Web-{8A2C824F-3D5F-433D-A347-5CD2580B2764}" dt="2021-11-30T09:45:54.994" v="33" actId="14100"/>
        <pc:sldMkLst>
          <pc:docMk/>
          <pc:sldMk cId="1029392414" sldId="285"/>
        </pc:sldMkLst>
        <pc:spChg chg="mod">
          <ac:chgData name="ROHIT NANDWANI" userId="S::nandwani@iitg.ac.in::dc47c0ef-d04e-4af1-b949-e6ba63979945" providerId="AD" clId="Web-{8A2C824F-3D5F-433D-A347-5CD2580B2764}" dt="2021-11-30T09:44:58.961" v="27" actId="20577"/>
          <ac:spMkLst>
            <pc:docMk/>
            <pc:sldMk cId="1029392414" sldId="285"/>
            <ac:spMk id="2" creationId="{00000000-0000-0000-0000-000000000000}"/>
          </ac:spMkLst>
        </pc:spChg>
        <pc:spChg chg="mod">
          <ac:chgData name="ROHIT NANDWANI" userId="S::nandwani@iitg.ac.in::dc47c0ef-d04e-4af1-b949-e6ba63979945" providerId="AD" clId="Web-{8A2C824F-3D5F-433D-A347-5CD2580B2764}" dt="2021-11-30T09:45:54.994" v="33" actId="14100"/>
          <ac:spMkLst>
            <pc:docMk/>
            <pc:sldMk cId="1029392414" sldId="285"/>
            <ac:spMk id="3" creationId="{3EA157F1-538D-4851-9B01-F0D105305240}"/>
          </ac:spMkLst>
        </pc:spChg>
        <pc:spChg chg="add del mod">
          <ac:chgData name="ROHIT NANDWANI" userId="S::nandwani@iitg.ac.in::dc47c0ef-d04e-4af1-b949-e6ba63979945" providerId="AD" clId="Web-{8A2C824F-3D5F-433D-A347-5CD2580B2764}" dt="2021-11-30T09:45:24.665" v="29"/>
          <ac:spMkLst>
            <pc:docMk/>
            <pc:sldMk cId="1029392414" sldId="285"/>
            <ac:spMk id="6" creationId="{A7B5545F-3A2A-4E45-ACF7-661287E5957E}"/>
          </ac:spMkLst>
        </pc:spChg>
        <pc:graphicFrameChg chg="del">
          <ac:chgData name="ROHIT NANDWANI" userId="S::nandwani@iitg.ac.in::dc47c0ef-d04e-4af1-b949-e6ba63979945" providerId="AD" clId="Web-{8A2C824F-3D5F-433D-A347-5CD2580B2764}" dt="2021-11-30T09:45:04.962" v="28"/>
          <ac:graphicFrameMkLst>
            <pc:docMk/>
            <pc:sldMk cId="1029392414" sldId="285"/>
            <ac:graphicFrameMk id="4" creationId="{00000000-0000-0000-0000-000000000000}"/>
          </ac:graphicFrameMkLst>
        </pc:graphicFrameChg>
        <pc:picChg chg="add mod ord">
          <ac:chgData name="ROHIT NANDWANI" userId="S::nandwani@iitg.ac.in::dc47c0ef-d04e-4af1-b949-e6ba63979945" providerId="AD" clId="Web-{8A2C824F-3D5F-433D-A347-5CD2580B2764}" dt="2021-11-30T09:45:45.416" v="31" actId="1076"/>
          <ac:picMkLst>
            <pc:docMk/>
            <pc:sldMk cId="1029392414" sldId="285"/>
            <ac:picMk id="7" creationId="{F8285943-2313-46A7-85AF-E9577989157A}"/>
          </ac:picMkLst>
        </pc:picChg>
      </pc:sldChg>
    </pc:docChg>
  </pc:docChgLst>
  <pc:docChgLst>
    <pc:chgData name="ROHIT NANDWANI" userId="S::nandwani@iitg.ac.in::dc47c0ef-d04e-4af1-b949-e6ba63979945" providerId="AD" clId="Web-{1AF82954-D2F1-CC9A-6468-E17083327028}"/>
    <pc:docChg chg="modSld">
      <pc:chgData name="ROHIT NANDWANI" userId="S::nandwani@iitg.ac.in::dc47c0ef-d04e-4af1-b949-e6ba63979945" providerId="AD" clId="Web-{1AF82954-D2F1-CC9A-6468-E17083327028}" dt="2021-11-30T11:53:45.579" v="1"/>
      <pc:docMkLst>
        <pc:docMk/>
      </pc:docMkLst>
      <pc:sldChg chg="delSp">
        <pc:chgData name="ROHIT NANDWANI" userId="S::nandwani@iitg.ac.in::dc47c0ef-d04e-4af1-b949-e6ba63979945" providerId="AD" clId="Web-{1AF82954-D2F1-CC9A-6468-E17083327028}" dt="2021-11-30T11:53:45.579" v="1"/>
        <pc:sldMkLst>
          <pc:docMk/>
          <pc:sldMk cId="1575721539" sldId="260"/>
        </pc:sldMkLst>
        <pc:spChg chg="del">
          <ac:chgData name="ROHIT NANDWANI" userId="S::nandwani@iitg.ac.in::dc47c0ef-d04e-4af1-b949-e6ba63979945" providerId="AD" clId="Web-{1AF82954-D2F1-CC9A-6468-E17083327028}" dt="2021-11-30T11:53:10.062" v="0"/>
          <ac:spMkLst>
            <pc:docMk/>
            <pc:sldMk cId="1575721539" sldId="260"/>
            <ac:spMk id="4" creationId="{FE0974EF-3AC6-4666-9262-F45E81250BBD}"/>
          </ac:spMkLst>
        </pc:spChg>
        <pc:picChg chg="del">
          <ac:chgData name="ROHIT NANDWANI" userId="S::nandwani@iitg.ac.in::dc47c0ef-d04e-4af1-b949-e6ba63979945" providerId="AD" clId="Web-{1AF82954-D2F1-CC9A-6468-E17083327028}" dt="2021-11-30T11:53:45.579" v="1"/>
          <ac:picMkLst>
            <pc:docMk/>
            <pc:sldMk cId="1575721539" sldId="260"/>
            <ac:picMk id="6" creationId="{96D26DFE-8669-4A4D-8A1C-F1ACBAD31A31}"/>
          </ac:picMkLst>
        </pc:picChg>
      </pc:sldChg>
    </pc:docChg>
  </pc:docChgLst>
  <pc:docChgLst>
    <pc:chgData name="MANCHIKATLA NAVYA SRI" userId="S::m.navya@iitg.ac.in::722728eb-6f74-4fb5-aae8-f88be21b3db8" providerId="AD" clId="Web-{3924F6B9-1572-F496-D9F9-318C5FA65C99}"/>
    <pc:docChg chg="addSld delSld modSld sldOrd modSection">
      <pc:chgData name="MANCHIKATLA NAVYA SRI" userId="S::m.navya@iitg.ac.in::722728eb-6f74-4fb5-aae8-f88be21b3db8" providerId="AD" clId="Web-{3924F6B9-1572-F496-D9F9-318C5FA65C99}" dt="2021-11-29T18:56:50.986" v="1952"/>
      <pc:docMkLst>
        <pc:docMk/>
      </pc:docMkLst>
      <pc:sldChg chg="modSp">
        <pc:chgData name="MANCHIKATLA NAVYA SRI" userId="S::m.navya@iitg.ac.in::722728eb-6f74-4fb5-aae8-f88be21b3db8" providerId="AD" clId="Web-{3924F6B9-1572-F496-D9F9-318C5FA65C99}" dt="2021-11-29T15:51:11.701" v="108" actId="20577"/>
        <pc:sldMkLst>
          <pc:docMk/>
          <pc:sldMk cId="2772565043" sldId="258"/>
        </pc:sldMkLst>
        <pc:spChg chg="mod">
          <ac:chgData name="MANCHIKATLA NAVYA SRI" userId="S::m.navya@iitg.ac.in::722728eb-6f74-4fb5-aae8-f88be21b3db8" providerId="AD" clId="Web-{3924F6B9-1572-F496-D9F9-318C5FA65C99}" dt="2021-11-29T15:51:11.701" v="108" actId="20577"/>
          <ac:spMkLst>
            <pc:docMk/>
            <pc:sldMk cId="2772565043" sldId="258"/>
            <ac:spMk id="3" creationId="{00000000-0000-0000-0000-000000000000}"/>
          </ac:spMkLst>
        </pc:spChg>
      </pc:sldChg>
      <pc:sldChg chg="modSp">
        <pc:chgData name="MANCHIKATLA NAVYA SRI" userId="S::m.navya@iitg.ac.in::722728eb-6f74-4fb5-aae8-f88be21b3db8" providerId="AD" clId="Web-{3924F6B9-1572-F496-D9F9-318C5FA65C99}" dt="2021-11-29T17:00:35.027" v="475" actId="20577"/>
        <pc:sldMkLst>
          <pc:docMk/>
          <pc:sldMk cId="3369225394" sldId="259"/>
        </pc:sldMkLst>
        <pc:spChg chg="mod">
          <ac:chgData name="MANCHIKATLA NAVYA SRI" userId="S::m.navya@iitg.ac.in::722728eb-6f74-4fb5-aae8-f88be21b3db8" providerId="AD" clId="Web-{3924F6B9-1572-F496-D9F9-318C5FA65C99}" dt="2021-11-29T16:59:44.744" v="460" actId="14100"/>
          <ac:spMkLst>
            <pc:docMk/>
            <pc:sldMk cId="3369225394" sldId="259"/>
            <ac:spMk id="3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7:00:35.027" v="475" actId="20577"/>
          <ac:spMkLst>
            <pc:docMk/>
            <pc:sldMk cId="3369225394" sldId="259"/>
            <ac:spMk id="4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6:59:36.791" v="458" actId="20577"/>
          <ac:spMkLst>
            <pc:docMk/>
            <pc:sldMk cId="3369225394" sldId="259"/>
            <ac:spMk id="8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7:00:22.855" v="466" actId="1076"/>
          <ac:spMkLst>
            <pc:docMk/>
            <pc:sldMk cId="3369225394" sldId="259"/>
            <ac:spMk id="9" creationId="{00000000-0000-0000-0000-000000000000}"/>
          </ac:spMkLst>
        </pc:spChg>
      </pc:sldChg>
      <pc:sldChg chg="addSp delSp modSp">
        <pc:chgData name="MANCHIKATLA NAVYA SRI" userId="S::m.navya@iitg.ac.in::722728eb-6f74-4fb5-aae8-f88be21b3db8" providerId="AD" clId="Web-{3924F6B9-1572-F496-D9F9-318C5FA65C99}" dt="2021-11-29T18:55:51.156" v="1938" actId="1076"/>
        <pc:sldMkLst>
          <pc:docMk/>
          <pc:sldMk cId="1575721539" sldId="260"/>
        </pc:sldMkLst>
        <pc:spChg chg="mod">
          <ac:chgData name="MANCHIKATLA NAVYA SRI" userId="S::m.navya@iitg.ac.in::722728eb-6f74-4fb5-aae8-f88be21b3db8" providerId="AD" clId="Web-{3924F6B9-1572-F496-D9F9-318C5FA65C99}" dt="2021-11-29T17:16:11.504" v="713" actId="20577"/>
          <ac:spMkLst>
            <pc:docMk/>
            <pc:sldMk cId="1575721539" sldId="260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7:13:36.657" v="661" actId="20577"/>
          <ac:spMkLst>
            <pc:docMk/>
            <pc:sldMk cId="1575721539" sldId="260"/>
            <ac:spMk id="3" creationId="{00000000-0000-0000-0000-000000000000}"/>
          </ac:spMkLst>
        </pc:spChg>
        <pc:spChg chg="add mod">
          <ac:chgData name="MANCHIKATLA NAVYA SRI" userId="S::m.navya@iitg.ac.in::722728eb-6f74-4fb5-aae8-f88be21b3db8" providerId="AD" clId="Web-{3924F6B9-1572-F496-D9F9-318C5FA65C99}" dt="2021-11-29T18:55:51.156" v="1938" actId="1076"/>
          <ac:spMkLst>
            <pc:docMk/>
            <pc:sldMk cId="1575721539" sldId="260"/>
            <ac:spMk id="4" creationId="{FE0974EF-3AC6-4666-9262-F45E81250BBD}"/>
          </ac:spMkLst>
        </pc:spChg>
        <pc:spChg chg="add del mod">
          <ac:chgData name="MANCHIKATLA NAVYA SRI" userId="S::m.navya@iitg.ac.in::722728eb-6f74-4fb5-aae8-f88be21b3db8" providerId="AD" clId="Web-{3924F6B9-1572-F496-D9F9-318C5FA65C99}" dt="2021-11-29T17:15:35.785" v="707"/>
          <ac:spMkLst>
            <pc:docMk/>
            <pc:sldMk cId="1575721539" sldId="260"/>
            <ac:spMk id="5" creationId="{23A4D28E-496E-4CD1-8BA7-1F2A19DE4E13}"/>
          </ac:spMkLst>
        </pc:spChg>
      </pc:sldChg>
      <pc:sldChg chg="del">
        <pc:chgData name="MANCHIKATLA NAVYA SRI" userId="S::m.navya@iitg.ac.in::722728eb-6f74-4fb5-aae8-f88be21b3db8" providerId="AD" clId="Web-{3924F6B9-1572-F496-D9F9-318C5FA65C99}" dt="2021-11-29T17:38:52.617" v="1063"/>
        <pc:sldMkLst>
          <pc:docMk/>
          <pc:sldMk cId="1003012626" sldId="261"/>
        </pc:sldMkLst>
      </pc:sldChg>
      <pc:sldChg chg="modSp">
        <pc:chgData name="MANCHIKATLA NAVYA SRI" userId="S::m.navya@iitg.ac.in::722728eb-6f74-4fb5-aae8-f88be21b3db8" providerId="AD" clId="Web-{3924F6B9-1572-F496-D9F9-318C5FA65C99}" dt="2021-11-29T17:39:42.041" v="1082" actId="20577"/>
        <pc:sldMkLst>
          <pc:docMk/>
          <pc:sldMk cId="3263914164" sldId="262"/>
        </pc:sldMkLst>
        <pc:spChg chg="mod">
          <ac:chgData name="MANCHIKATLA NAVYA SRI" userId="S::m.navya@iitg.ac.in::722728eb-6f74-4fb5-aae8-f88be21b3db8" providerId="AD" clId="Web-{3924F6B9-1572-F496-D9F9-318C5FA65C99}" dt="2021-11-29T17:39:42.041" v="1082" actId="20577"/>
          <ac:spMkLst>
            <pc:docMk/>
            <pc:sldMk cId="3263914164" sldId="262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7:39:27.056" v="1078" actId="20577"/>
          <ac:spMkLst>
            <pc:docMk/>
            <pc:sldMk cId="3263914164" sldId="262"/>
            <ac:spMk id="3" creationId="{00000000-0000-0000-0000-000000000000}"/>
          </ac:spMkLst>
        </pc:spChg>
      </pc:sldChg>
      <pc:sldChg chg="addSp delSp modSp">
        <pc:chgData name="MANCHIKATLA NAVYA SRI" userId="S::m.navya@iitg.ac.in::722728eb-6f74-4fb5-aae8-f88be21b3db8" providerId="AD" clId="Web-{3924F6B9-1572-F496-D9F9-318C5FA65C99}" dt="2021-11-29T17:46:36.348" v="1246" actId="14100"/>
        <pc:sldMkLst>
          <pc:docMk/>
          <pc:sldMk cId="1396708006" sldId="263"/>
        </pc:sldMkLst>
        <pc:spChg chg="mod">
          <ac:chgData name="MANCHIKATLA NAVYA SRI" userId="S::m.navya@iitg.ac.in::722728eb-6f74-4fb5-aae8-f88be21b3db8" providerId="AD" clId="Web-{3924F6B9-1572-F496-D9F9-318C5FA65C99}" dt="2021-11-29T17:42:03.669" v="1089" actId="20577"/>
          <ac:spMkLst>
            <pc:docMk/>
            <pc:sldMk cId="1396708006" sldId="263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7:44:43.345" v="1165" actId="20577"/>
          <ac:spMkLst>
            <pc:docMk/>
            <pc:sldMk cId="1396708006" sldId="263"/>
            <ac:spMk id="3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7:44:19.735" v="1159" actId="14100"/>
          <ac:spMkLst>
            <pc:docMk/>
            <pc:sldMk cId="1396708006" sldId="263"/>
            <ac:spMk id="4" creationId="{00000000-0000-0000-0000-000000000000}"/>
          </ac:spMkLst>
        </pc:spChg>
        <pc:spChg chg="del mod">
          <ac:chgData name="MANCHIKATLA NAVYA SRI" userId="S::m.navya@iitg.ac.in::722728eb-6f74-4fb5-aae8-f88be21b3db8" providerId="AD" clId="Web-{3924F6B9-1572-F496-D9F9-318C5FA65C99}" dt="2021-11-29T17:42:28.357" v="1093"/>
          <ac:spMkLst>
            <pc:docMk/>
            <pc:sldMk cId="1396708006" sldId="263"/>
            <ac:spMk id="5" creationId="{00000000-0000-0000-0000-000000000000}"/>
          </ac:spMkLst>
        </pc:spChg>
        <pc:spChg chg="del">
          <ac:chgData name="MANCHIKATLA NAVYA SRI" userId="S::m.navya@iitg.ac.in::722728eb-6f74-4fb5-aae8-f88be21b3db8" providerId="AD" clId="Web-{3924F6B9-1572-F496-D9F9-318C5FA65C99}" dt="2021-11-29T17:42:18.795" v="1090"/>
          <ac:spMkLst>
            <pc:docMk/>
            <pc:sldMk cId="1396708006" sldId="263"/>
            <ac:spMk id="6" creationId="{00000000-0000-0000-0000-000000000000}"/>
          </ac:spMkLst>
        </pc:spChg>
        <pc:spChg chg="add del mod">
          <ac:chgData name="MANCHIKATLA NAVYA SRI" userId="S::m.navya@iitg.ac.in::722728eb-6f74-4fb5-aae8-f88be21b3db8" providerId="AD" clId="Web-{3924F6B9-1572-F496-D9F9-318C5FA65C99}" dt="2021-11-29T17:42:23.154" v="1091"/>
          <ac:spMkLst>
            <pc:docMk/>
            <pc:sldMk cId="1396708006" sldId="263"/>
            <ac:spMk id="8" creationId="{35B5855C-27AB-409D-8483-DE19E3A91CBA}"/>
          </ac:spMkLst>
        </pc:spChg>
        <pc:spChg chg="add mod">
          <ac:chgData name="MANCHIKATLA NAVYA SRI" userId="S::m.navya@iitg.ac.in::722728eb-6f74-4fb5-aae8-f88be21b3db8" providerId="AD" clId="Web-{3924F6B9-1572-F496-D9F9-318C5FA65C99}" dt="2021-11-29T17:44:56.017" v="1176" actId="20577"/>
          <ac:spMkLst>
            <pc:docMk/>
            <pc:sldMk cId="1396708006" sldId="263"/>
            <ac:spMk id="10" creationId="{06C2C4FF-201F-4A08-9E37-8093B158F99B}"/>
          </ac:spMkLst>
        </pc:spChg>
        <pc:spChg chg="add mod">
          <ac:chgData name="MANCHIKATLA NAVYA SRI" userId="S::m.navya@iitg.ac.in::722728eb-6f74-4fb5-aae8-f88be21b3db8" providerId="AD" clId="Web-{3924F6B9-1572-F496-D9F9-318C5FA65C99}" dt="2021-11-29T17:46:36.348" v="1246" actId="14100"/>
          <ac:spMkLst>
            <pc:docMk/>
            <pc:sldMk cId="1396708006" sldId="263"/>
            <ac:spMk id="11" creationId="{22F1AE26-DBDE-4937-BE2F-DCBC4812A75A}"/>
          </ac:spMkLst>
        </pc:spChg>
      </pc:sldChg>
      <pc:sldChg chg="modSp">
        <pc:chgData name="MANCHIKATLA NAVYA SRI" userId="S::m.navya@iitg.ac.in::722728eb-6f74-4fb5-aae8-f88be21b3db8" providerId="AD" clId="Web-{3924F6B9-1572-F496-D9F9-318C5FA65C99}" dt="2021-11-29T18:21:49.239" v="1855" actId="1076"/>
        <pc:sldMkLst>
          <pc:docMk/>
          <pc:sldMk cId="1219691540" sldId="264"/>
        </pc:sldMkLst>
        <pc:spChg chg="mod">
          <ac:chgData name="MANCHIKATLA NAVYA SRI" userId="S::m.navya@iitg.ac.in::722728eb-6f74-4fb5-aae8-f88be21b3db8" providerId="AD" clId="Web-{3924F6B9-1572-F496-D9F9-318C5FA65C99}" dt="2021-11-29T18:21:49.239" v="1855" actId="1076"/>
          <ac:spMkLst>
            <pc:docMk/>
            <pc:sldMk cId="1219691540" sldId="264"/>
            <ac:spMk id="2" creationId="{00000000-0000-0000-0000-000000000000}"/>
          </ac:spMkLst>
        </pc:spChg>
      </pc:sldChg>
      <pc:sldChg chg="addSp modSp ord">
        <pc:chgData name="MANCHIKATLA NAVYA SRI" userId="S::m.navya@iitg.ac.in::722728eb-6f74-4fb5-aae8-f88be21b3db8" providerId="AD" clId="Web-{3924F6B9-1572-F496-D9F9-318C5FA65C99}" dt="2021-11-29T18:56:47.970" v="1950"/>
        <pc:sldMkLst>
          <pc:docMk/>
          <pc:sldMk cId="4080344515" sldId="265"/>
        </pc:sldMkLst>
        <pc:spChg chg="mod">
          <ac:chgData name="MANCHIKATLA NAVYA SRI" userId="S::m.navya@iitg.ac.in::722728eb-6f74-4fb5-aae8-f88be21b3db8" providerId="AD" clId="Web-{3924F6B9-1572-F496-D9F9-318C5FA65C99}" dt="2021-11-29T18:11:55.895" v="1715" actId="20577"/>
          <ac:spMkLst>
            <pc:docMk/>
            <pc:sldMk cId="4080344515" sldId="265"/>
            <ac:spMk id="2" creationId="{00000000-0000-0000-0000-000000000000}"/>
          </ac:spMkLst>
        </pc:spChg>
        <pc:spChg chg="add mod">
          <ac:chgData name="MANCHIKATLA NAVYA SRI" userId="S::m.navya@iitg.ac.in::722728eb-6f74-4fb5-aae8-f88be21b3db8" providerId="AD" clId="Web-{3924F6B9-1572-F496-D9F9-318C5FA65C99}" dt="2021-11-29T18:13:22.195" v="1761" actId="20577"/>
          <ac:spMkLst>
            <pc:docMk/>
            <pc:sldMk cId="4080344515" sldId="265"/>
            <ac:spMk id="3" creationId="{3EA157F1-538D-4851-9B01-F0D105305240}"/>
          </ac:spMkLst>
        </pc:spChg>
        <pc:graphicFrameChg chg="mod modGraphic">
          <ac:chgData name="MANCHIKATLA NAVYA SRI" userId="S::m.navya@iitg.ac.in::722728eb-6f74-4fb5-aae8-f88be21b3db8" providerId="AD" clId="Web-{3924F6B9-1572-F496-D9F9-318C5FA65C99}" dt="2021-11-29T18:56:47.970" v="1950"/>
          <ac:graphicFrameMkLst>
            <pc:docMk/>
            <pc:sldMk cId="4080344515" sldId="265"/>
            <ac:graphicFrameMk id="4" creationId="{00000000-0000-0000-0000-000000000000}"/>
          </ac:graphicFrameMkLst>
        </pc:graphicFrameChg>
      </pc:sldChg>
      <pc:sldChg chg="modSp">
        <pc:chgData name="MANCHIKATLA NAVYA SRI" userId="S::m.navya@iitg.ac.in::722728eb-6f74-4fb5-aae8-f88be21b3db8" providerId="AD" clId="Web-{3924F6B9-1572-F496-D9F9-318C5FA65C99}" dt="2021-11-29T17:53:46.453" v="1328" actId="1076"/>
        <pc:sldMkLst>
          <pc:docMk/>
          <pc:sldMk cId="3710835971" sldId="266"/>
        </pc:sldMkLst>
        <pc:spChg chg="mod">
          <ac:chgData name="MANCHIKATLA NAVYA SRI" userId="S::m.navya@iitg.ac.in::722728eb-6f74-4fb5-aae8-f88be21b3db8" providerId="AD" clId="Web-{3924F6B9-1572-F496-D9F9-318C5FA65C99}" dt="2021-11-29T17:53:46.453" v="1328" actId="1076"/>
          <ac:spMkLst>
            <pc:docMk/>
            <pc:sldMk cId="3710835971" sldId="266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7:53:13.312" v="1325" actId="20577"/>
          <ac:spMkLst>
            <pc:docMk/>
            <pc:sldMk cId="3710835971" sldId="266"/>
            <ac:spMk id="3" creationId="{00000000-0000-0000-0000-000000000000}"/>
          </ac:spMkLst>
        </pc:spChg>
      </pc:sldChg>
      <pc:sldChg chg="modSp">
        <pc:chgData name="MANCHIKATLA NAVYA SRI" userId="S::m.navya@iitg.ac.in::722728eb-6f74-4fb5-aae8-f88be21b3db8" providerId="AD" clId="Web-{3924F6B9-1572-F496-D9F9-318C5FA65C99}" dt="2021-11-29T18:09:57.830" v="1685" actId="20577"/>
        <pc:sldMkLst>
          <pc:docMk/>
          <pc:sldMk cId="2298825228" sldId="267"/>
        </pc:sldMkLst>
        <pc:spChg chg="mod">
          <ac:chgData name="MANCHIKATLA NAVYA SRI" userId="S::m.navya@iitg.ac.in::722728eb-6f74-4fb5-aae8-f88be21b3db8" providerId="AD" clId="Web-{3924F6B9-1572-F496-D9F9-318C5FA65C99}" dt="2021-11-29T17:58:36.507" v="1364" actId="20577"/>
          <ac:spMkLst>
            <pc:docMk/>
            <pc:sldMk cId="2298825228" sldId="267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09:49.189" v="1682" actId="20577"/>
          <ac:spMkLst>
            <pc:docMk/>
            <pc:sldMk cId="2298825228" sldId="267"/>
            <ac:spMk id="6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09:41.095" v="1680" actId="14100"/>
          <ac:spMkLst>
            <pc:docMk/>
            <pc:sldMk cId="2298825228" sldId="267"/>
            <ac:spMk id="7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09:57.830" v="1685" actId="20577"/>
          <ac:spMkLst>
            <pc:docMk/>
            <pc:sldMk cId="2298825228" sldId="267"/>
            <ac:spMk id="8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09:41.095" v="1680" actId="14100"/>
          <ac:spMkLst>
            <pc:docMk/>
            <pc:sldMk cId="2298825228" sldId="267"/>
            <ac:spMk id="9" creationId="{00000000-0000-0000-0000-000000000000}"/>
          </ac:spMkLst>
        </pc:spChg>
      </pc:sldChg>
      <pc:sldChg chg="addSp delSp modSp">
        <pc:chgData name="MANCHIKATLA NAVYA SRI" userId="S::m.navya@iitg.ac.in::722728eb-6f74-4fb5-aae8-f88be21b3db8" providerId="AD" clId="Web-{3924F6B9-1572-F496-D9F9-318C5FA65C99}" dt="2021-11-29T17:47:22.303" v="1270" actId="20577"/>
        <pc:sldMkLst>
          <pc:docMk/>
          <pc:sldMk cId="3195037894" sldId="268"/>
        </pc:sldMkLst>
        <pc:spChg chg="mod">
          <ac:chgData name="MANCHIKATLA NAVYA SRI" userId="S::m.navya@iitg.ac.in::722728eb-6f74-4fb5-aae8-f88be21b3db8" providerId="AD" clId="Web-{3924F6B9-1572-F496-D9F9-318C5FA65C99}" dt="2021-11-29T17:47:03.083" v="1266" actId="20577"/>
          <ac:spMkLst>
            <pc:docMk/>
            <pc:sldMk cId="3195037894" sldId="268"/>
            <ac:spMk id="2" creationId="{00000000-0000-0000-0000-000000000000}"/>
          </ac:spMkLst>
        </pc:spChg>
        <pc:spChg chg="add mod">
          <ac:chgData name="MANCHIKATLA NAVYA SRI" userId="S::m.navya@iitg.ac.in::722728eb-6f74-4fb5-aae8-f88be21b3db8" providerId="AD" clId="Web-{3924F6B9-1572-F496-D9F9-318C5FA65C99}" dt="2021-11-29T17:47:22.303" v="1270" actId="20577"/>
          <ac:spMkLst>
            <pc:docMk/>
            <pc:sldMk cId="3195037894" sldId="268"/>
            <ac:spMk id="35" creationId="{5AAB146B-6852-44E3-BC07-FE4C749EE66A}"/>
          </ac:spMkLst>
        </pc:spChg>
        <pc:graphicFrameChg chg="del">
          <ac:chgData name="MANCHIKATLA NAVYA SRI" userId="S::m.navya@iitg.ac.in::722728eb-6f74-4fb5-aae8-f88be21b3db8" providerId="AD" clId="Web-{3924F6B9-1572-F496-D9F9-318C5FA65C99}" dt="2021-11-29T17:47:12.083" v="1267"/>
          <ac:graphicFrameMkLst>
            <pc:docMk/>
            <pc:sldMk cId="3195037894" sldId="268"/>
            <ac:graphicFrameMk id="5" creationId="{00000000-0000-0000-0000-000000000000}"/>
          </ac:graphicFrameMkLst>
        </pc:graphicFrameChg>
      </pc:sldChg>
      <pc:sldChg chg="addSp modSp">
        <pc:chgData name="MANCHIKATLA NAVYA SRI" userId="S::m.navya@iitg.ac.in::722728eb-6f74-4fb5-aae8-f88be21b3db8" providerId="AD" clId="Web-{3924F6B9-1572-F496-D9F9-318C5FA65C99}" dt="2021-11-29T18:54:51.514" v="1923" actId="20577"/>
        <pc:sldMkLst>
          <pc:docMk/>
          <pc:sldMk cId="3804310909" sldId="269"/>
        </pc:sldMkLst>
        <pc:spChg chg="add mod">
          <ac:chgData name="MANCHIKATLA NAVYA SRI" userId="S::m.navya@iitg.ac.in::722728eb-6f74-4fb5-aae8-f88be21b3db8" providerId="AD" clId="Web-{3924F6B9-1572-F496-D9F9-318C5FA65C99}" dt="2021-11-29T18:23:44.664" v="1869" actId="20577"/>
          <ac:spMkLst>
            <pc:docMk/>
            <pc:sldMk cId="3804310909" sldId="269"/>
            <ac:spMk id="3" creationId="{A4326E64-6973-4DA8-8ABE-277E2C4D09E8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54:51.514" v="1923" actId="20577"/>
          <ac:spMkLst>
            <pc:docMk/>
            <pc:sldMk cId="3804310909" sldId="269"/>
            <ac:spMk id="8" creationId="{00000000-0000-0000-0000-000000000000}"/>
          </ac:spMkLst>
        </pc:spChg>
      </pc:sldChg>
      <pc:sldChg chg="modSp">
        <pc:chgData name="MANCHIKATLA NAVYA SRI" userId="S::m.navya@iitg.ac.in::722728eb-6f74-4fb5-aae8-f88be21b3db8" providerId="AD" clId="Web-{3924F6B9-1572-F496-D9F9-318C5FA65C99}" dt="2021-11-29T17:54:07.079" v="1333" actId="20577"/>
        <pc:sldMkLst>
          <pc:docMk/>
          <pc:sldMk cId="2062253349" sldId="270"/>
        </pc:sldMkLst>
        <pc:spChg chg="mod">
          <ac:chgData name="MANCHIKATLA NAVYA SRI" userId="S::m.navya@iitg.ac.in::722728eb-6f74-4fb5-aae8-f88be21b3db8" providerId="AD" clId="Web-{3924F6B9-1572-F496-D9F9-318C5FA65C99}" dt="2021-11-29T17:53:37.297" v="1327" actId="1076"/>
          <ac:spMkLst>
            <pc:docMk/>
            <pc:sldMk cId="2062253349" sldId="270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7:54:07.079" v="1333" actId="20577"/>
          <ac:spMkLst>
            <pc:docMk/>
            <pc:sldMk cId="2062253349" sldId="270"/>
            <ac:spMk id="3" creationId="{00000000-0000-0000-0000-000000000000}"/>
          </ac:spMkLst>
        </pc:spChg>
      </pc:sldChg>
      <pc:sldChg chg="addSp delSp modSp">
        <pc:chgData name="MANCHIKATLA NAVYA SRI" userId="S::m.navya@iitg.ac.in::722728eb-6f74-4fb5-aae8-f88be21b3db8" providerId="AD" clId="Web-{3924F6B9-1572-F496-D9F9-318C5FA65C99}" dt="2021-11-29T18:21:18.019" v="1852" actId="20577"/>
        <pc:sldMkLst>
          <pc:docMk/>
          <pc:sldMk cId="1672275006" sldId="271"/>
        </pc:sldMkLst>
        <pc:spChg chg="del">
          <ac:chgData name="MANCHIKATLA NAVYA SRI" userId="S::m.navya@iitg.ac.in::722728eb-6f74-4fb5-aae8-f88be21b3db8" providerId="AD" clId="Web-{3924F6B9-1572-F496-D9F9-318C5FA65C99}" dt="2021-11-29T18:14:59.291" v="1769"/>
          <ac:spMkLst>
            <pc:docMk/>
            <pc:sldMk cId="1672275006" sldId="271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20:15.987" v="1837" actId="1076"/>
          <ac:spMkLst>
            <pc:docMk/>
            <pc:sldMk cId="1672275006" sldId="271"/>
            <ac:spMk id="3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21:00.191" v="1849" actId="20577"/>
          <ac:spMkLst>
            <pc:docMk/>
            <pc:sldMk cId="1672275006" sldId="271"/>
            <ac:spMk id="4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21:18.019" v="1852" actId="20577"/>
          <ac:spMkLst>
            <pc:docMk/>
            <pc:sldMk cId="1672275006" sldId="271"/>
            <ac:spMk id="5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20:15.987" v="1836" actId="1076"/>
          <ac:spMkLst>
            <pc:docMk/>
            <pc:sldMk cId="1672275006" sldId="271"/>
            <ac:spMk id="6" creationId="{00000000-0000-0000-0000-000000000000}"/>
          </ac:spMkLst>
        </pc:spChg>
        <pc:spChg chg="add mod">
          <ac:chgData name="MANCHIKATLA NAVYA SRI" userId="S::m.navya@iitg.ac.in::722728eb-6f74-4fb5-aae8-f88be21b3db8" providerId="AD" clId="Web-{3924F6B9-1572-F496-D9F9-318C5FA65C99}" dt="2021-11-29T18:20:15.987" v="1838" actId="1076"/>
          <ac:spMkLst>
            <pc:docMk/>
            <pc:sldMk cId="1672275006" sldId="271"/>
            <ac:spMk id="8" creationId="{71EB269F-1DFC-4A70-8437-0BC11E359911}"/>
          </ac:spMkLst>
        </pc:spChg>
      </pc:sldChg>
      <pc:sldChg chg="modSp">
        <pc:chgData name="MANCHIKATLA NAVYA SRI" userId="S::m.navya@iitg.ac.in::722728eb-6f74-4fb5-aae8-f88be21b3db8" providerId="AD" clId="Web-{3924F6B9-1572-F496-D9F9-318C5FA65C99}" dt="2021-11-29T17:48:54.930" v="1277" actId="20577"/>
        <pc:sldMkLst>
          <pc:docMk/>
          <pc:sldMk cId="370758679" sldId="272"/>
        </pc:sldMkLst>
        <pc:spChg chg="mod">
          <ac:chgData name="MANCHIKATLA NAVYA SRI" userId="S::m.navya@iitg.ac.in::722728eb-6f74-4fb5-aae8-f88be21b3db8" providerId="AD" clId="Web-{3924F6B9-1572-F496-D9F9-318C5FA65C99}" dt="2021-11-29T17:48:54.930" v="1277" actId="20577"/>
          <ac:spMkLst>
            <pc:docMk/>
            <pc:sldMk cId="370758679" sldId="272"/>
            <ac:spMk id="2" creationId="{00000000-0000-0000-0000-000000000000}"/>
          </ac:spMkLst>
        </pc:spChg>
      </pc:sldChg>
      <pc:sldChg chg="modSp">
        <pc:chgData name="MANCHIKATLA NAVYA SRI" userId="S::m.navya@iitg.ac.in::722728eb-6f74-4fb5-aae8-f88be21b3db8" providerId="AD" clId="Web-{3924F6B9-1572-F496-D9F9-318C5FA65C99}" dt="2021-11-29T18:10:44.894" v="1707" actId="14100"/>
        <pc:sldMkLst>
          <pc:docMk/>
          <pc:sldMk cId="2229419462" sldId="273"/>
        </pc:sldMkLst>
        <pc:spChg chg="mod">
          <ac:chgData name="MANCHIKATLA NAVYA SRI" userId="S::m.navya@iitg.ac.in::722728eb-6f74-4fb5-aae8-f88be21b3db8" providerId="AD" clId="Web-{3924F6B9-1572-F496-D9F9-318C5FA65C99}" dt="2021-11-29T18:10:44.894" v="1707" actId="14100"/>
          <ac:spMkLst>
            <pc:docMk/>
            <pc:sldMk cId="2229419462" sldId="273"/>
            <ac:spMk id="2" creationId="{00000000-0000-0000-0000-000000000000}"/>
          </ac:spMkLst>
        </pc:spChg>
      </pc:sldChg>
      <pc:sldChg chg="modSp">
        <pc:chgData name="MANCHIKATLA NAVYA SRI" userId="S::m.navya@iitg.ac.in::722728eb-6f74-4fb5-aae8-f88be21b3db8" providerId="AD" clId="Web-{3924F6B9-1572-F496-D9F9-318C5FA65C99}" dt="2021-11-29T18:24:40.368" v="1883" actId="20577"/>
        <pc:sldMkLst>
          <pc:docMk/>
          <pc:sldMk cId="303205020" sldId="276"/>
        </pc:sldMkLst>
        <pc:spChg chg="mod">
          <ac:chgData name="MANCHIKATLA NAVYA SRI" userId="S::m.navya@iitg.ac.in::722728eb-6f74-4fb5-aae8-f88be21b3db8" providerId="AD" clId="Web-{3924F6B9-1572-F496-D9F9-318C5FA65C99}" dt="2021-11-29T18:24:06.680" v="1879" actId="20577"/>
          <ac:spMkLst>
            <pc:docMk/>
            <pc:sldMk cId="303205020" sldId="276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24:40.368" v="1883" actId="20577"/>
          <ac:spMkLst>
            <pc:docMk/>
            <pc:sldMk cId="303205020" sldId="276"/>
            <ac:spMk id="3" creationId="{00000000-0000-0000-0000-000000000000}"/>
          </ac:spMkLst>
        </pc:spChg>
      </pc:sldChg>
      <pc:sldChg chg="modSp new">
        <pc:chgData name="MANCHIKATLA NAVYA SRI" userId="S::m.navya@iitg.ac.in::722728eb-6f74-4fb5-aae8-f88be21b3db8" providerId="AD" clId="Web-{3924F6B9-1572-F496-D9F9-318C5FA65C99}" dt="2021-11-29T16:57:16.194" v="327" actId="20577"/>
        <pc:sldMkLst>
          <pc:docMk/>
          <pc:sldMk cId="1112800491" sldId="277"/>
        </pc:sldMkLst>
        <pc:spChg chg="mod">
          <ac:chgData name="MANCHIKATLA NAVYA SRI" userId="S::m.navya@iitg.ac.in::722728eb-6f74-4fb5-aae8-f88be21b3db8" providerId="AD" clId="Web-{3924F6B9-1572-F496-D9F9-318C5FA65C99}" dt="2021-11-29T15:51:56.343" v="112" actId="20577"/>
          <ac:spMkLst>
            <pc:docMk/>
            <pc:sldMk cId="1112800491" sldId="277"/>
            <ac:spMk id="2" creationId="{FAB8549E-538C-4E43-92E9-0D38B2CE4518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6:57:16.194" v="327" actId="20577"/>
          <ac:spMkLst>
            <pc:docMk/>
            <pc:sldMk cId="1112800491" sldId="277"/>
            <ac:spMk id="3" creationId="{F7E4332F-E55E-49B1-BF2A-F0FBD2ED4B2F}"/>
          </ac:spMkLst>
        </pc:spChg>
      </pc:sldChg>
      <pc:sldChg chg="addSp delSp modSp new">
        <pc:chgData name="MANCHIKATLA NAVYA SRI" userId="S::m.navya@iitg.ac.in::722728eb-6f74-4fb5-aae8-f88be21b3db8" providerId="AD" clId="Web-{3924F6B9-1572-F496-D9F9-318C5FA65C99}" dt="2021-11-29T17:28:15.039" v="985" actId="20577"/>
        <pc:sldMkLst>
          <pc:docMk/>
          <pc:sldMk cId="498431362" sldId="278"/>
        </pc:sldMkLst>
        <pc:spChg chg="mod">
          <ac:chgData name="MANCHIKATLA NAVYA SRI" userId="S::m.navya@iitg.ac.in::722728eb-6f74-4fb5-aae8-f88be21b3db8" providerId="AD" clId="Web-{3924F6B9-1572-F496-D9F9-318C5FA65C99}" dt="2021-11-29T17:28:15.039" v="985" actId="20577"/>
          <ac:spMkLst>
            <pc:docMk/>
            <pc:sldMk cId="498431362" sldId="278"/>
            <ac:spMk id="2" creationId="{AEB5DE94-FE35-4246-A993-F1D7D3561DA1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7:27:49.444" v="982" actId="20577"/>
          <ac:spMkLst>
            <pc:docMk/>
            <pc:sldMk cId="498431362" sldId="278"/>
            <ac:spMk id="3" creationId="{CEA3E52E-8FDB-4B55-85C3-E181A888458E}"/>
          </ac:spMkLst>
        </pc:spChg>
        <pc:spChg chg="add del">
          <ac:chgData name="MANCHIKATLA NAVYA SRI" userId="S::m.navya@iitg.ac.in::722728eb-6f74-4fb5-aae8-f88be21b3db8" providerId="AD" clId="Web-{3924F6B9-1572-F496-D9F9-318C5FA65C99}" dt="2021-11-29T17:25:42.253" v="960"/>
          <ac:spMkLst>
            <pc:docMk/>
            <pc:sldMk cId="498431362" sldId="278"/>
            <ac:spMk id="4" creationId="{FAF9F8F7-30DD-4E14-824B-E88EFB2DE3FF}"/>
          </ac:spMkLst>
        </pc:spChg>
      </pc:sldChg>
      <pc:sldChg chg="modSp add replId">
        <pc:chgData name="MANCHIKATLA NAVYA SRI" userId="S::m.navya@iitg.ac.in::722728eb-6f74-4fb5-aae8-f88be21b3db8" providerId="AD" clId="Web-{3924F6B9-1572-F496-D9F9-318C5FA65C99}" dt="2021-11-29T17:38:07.601" v="1062" actId="20577"/>
        <pc:sldMkLst>
          <pc:docMk/>
          <pc:sldMk cId="96928570" sldId="279"/>
        </pc:sldMkLst>
        <pc:spChg chg="mod">
          <ac:chgData name="MANCHIKATLA NAVYA SRI" userId="S::m.navya@iitg.ac.in::722728eb-6f74-4fb5-aae8-f88be21b3db8" providerId="AD" clId="Web-{3924F6B9-1572-F496-D9F9-318C5FA65C99}" dt="2021-11-29T17:28:23.851" v="987" actId="20577"/>
          <ac:spMkLst>
            <pc:docMk/>
            <pc:sldMk cId="96928570" sldId="279"/>
            <ac:spMk id="2" creationId="{AEB5DE94-FE35-4246-A993-F1D7D3561DA1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7:38:07.601" v="1062" actId="20577"/>
          <ac:spMkLst>
            <pc:docMk/>
            <pc:sldMk cId="96928570" sldId="279"/>
            <ac:spMk id="3" creationId="{CEA3E52E-8FDB-4B55-85C3-E181A888458E}"/>
          </ac:spMkLst>
        </pc:spChg>
      </pc:sldChg>
      <pc:sldChg chg="add replId">
        <pc:chgData name="MANCHIKATLA NAVYA SRI" userId="S::m.navya@iitg.ac.in::722728eb-6f74-4fb5-aae8-f88be21b3db8" providerId="AD" clId="Web-{3924F6B9-1572-F496-D9F9-318C5FA65C99}" dt="2021-11-29T17:48:59.946" v="1278"/>
        <pc:sldMkLst>
          <pc:docMk/>
          <pc:sldMk cId="2628187778" sldId="280"/>
        </pc:sldMkLst>
      </pc:sldChg>
      <pc:sldChg chg="modSp add replId">
        <pc:chgData name="MANCHIKATLA NAVYA SRI" userId="S::m.navya@iitg.ac.in::722728eb-6f74-4fb5-aae8-f88be21b3db8" providerId="AD" clId="Web-{3924F6B9-1572-F496-D9F9-318C5FA65C99}" dt="2021-11-29T18:11:40.614" v="1713" actId="20577"/>
        <pc:sldMkLst>
          <pc:docMk/>
          <pc:sldMk cId="264396340" sldId="281"/>
        </pc:sldMkLst>
        <pc:spChg chg="mod">
          <ac:chgData name="MANCHIKATLA NAVYA SRI" userId="S::m.navya@iitg.ac.in::722728eb-6f74-4fb5-aae8-f88be21b3db8" providerId="AD" clId="Web-{3924F6B9-1572-F496-D9F9-318C5FA65C99}" dt="2021-11-29T18:11:40.614" v="1713" actId="20577"/>
          <ac:spMkLst>
            <pc:docMk/>
            <pc:sldMk cId="264396340" sldId="281"/>
            <ac:spMk id="2" creationId="{00000000-0000-0000-0000-000000000000}"/>
          </ac:spMkLst>
        </pc:spChg>
      </pc:sldChg>
      <pc:sldChg chg="modSp add replId">
        <pc:chgData name="MANCHIKATLA NAVYA SRI" userId="S::m.navya@iitg.ac.in::722728eb-6f74-4fb5-aae8-f88be21b3db8" providerId="AD" clId="Web-{3924F6B9-1572-F496-D9F9-318C5FA65C99}" dt="2021-11-29T18:11:36.582" v="1710" actId="20577"/>
        <pc:sldMkLst>
          <pc:docMk/>
          <pc:sldMk cId="2574030608" sldId="282"/>
        </pc:sldMkLst>
        <pc:spChg chg="mod">
          <ac:chgData name="MANCHIKATLA NAVYA SRI" userId="S::m.navya@iitg.ac.in::722728eb-6f74-4fb5-aae8-f88be21b3db8" providerId="AD" clId="Web-{3924F6B9-1572-F496-D9F9-318C5FA65C99}" dt="2021-11-29T18:11:36.582" v="1710" actId="20577"/>
          <ac:spMkLst>
            <pc:docMk/>
            <pc:sldMk cId="2574030608" sldId="282"/>
            <ac:spMk id="2" creationId="{00000000-0000-0000-0000-000000000000}"/>
          </ac:spMkLst>
        </pc:spChg>
      </pc:sldChg>
      <pc:sldChg chg="modSp add replId">
        <pc:chgData name="MANCHIKATLA NAVYA SRI" userId="S::m.navya@iitg.ac.in::722728eb-6f74-4fb5-aae8-f88be21b3db8" providerId="AD" clId="Web-{3924F6B9-1572-F496-D9F9-318C5FA65C99}" dt="2021-11-29T18:22:08.005" v="1861" actId="14100"/>
        <pc:sldMkLst>
          <pc:docMk/>
          <pc:sldMk cId="3493523013" sldId="283"/>
        </pc:sldMkLst>
        <pc:spChg chg="mod">
          <ac:chgData name="MANCHIKATLA NAVYA SRI" userId="S::m.navya@iitg.ac.in::722728eb-6f74-4fb5-aae8-f88be21b3db8" providerId="AD" clId="Web-{3924F6B9-1572-F496-D9F9-318C5FA65C99}" dt="2021-11-29T18:22:08.005" v="1861" actId="14100"/>
          <ac:spMkLst>
            <pc:docMk/>
            <pc:sldMk cId="3493523013" sldId="283"/>
            <ac:spMk id="2" creationId="{00000000-0000-0000-0000-000000000000}"/>
          </ac:spMkLst>
        </pc:spChg>
      </pc:sldChg>
      <pc:sldChg chg="modSp add replId">
        <pc:chgData name="MANCHIKATLA NAVYA SRI" userId="S::m.navya@iitg.ac.in::722728eb-6f74-4fb5-aae8-f88be21b3db8" providerId="AD" clId="Web-{3924F6B9-1572-F496-D9F9-318C5FA65C99}" dt="2021-11-29T18:22:00.833" v="1858" actId="20577"/>
        <pc:sldMkLst>
          <pc:docMk/>
          <pc:sldMk cId="4287365366" sldId="284"/>
        </pc:sldMkLst>
        <pc:spChg chg="mod">
          <ac:chgData name="MANCHIKATLA NAVYA SRI" userId="S::m.navya@iitg.ac.in::722728eb-6f74-4fb5-aae8-f88be21b3db8" providerId="AD" clId="Web-{3924F6B9-1572-F496-D9F9-318C5FA65C99}" dt="2021-11-29T18:22:00.833" v="1858" actId="20577"/>
          <ac:spMkLst>
            <pc:docMk/>
            <pc:sldMk cId="4287365366" sldId="284"/>
            <ac:spMk id="2" creationId="{00000000-0000-0000-0000-000000000000}"/>
          </ac:spMkLst>
        </pc:spChg>
      </pc:sldChg>
      <pc:sldChg chg="modSp add replId">
        <pc:chgData name="MANCHIKATLA NAVYA SRI" userId="S::m.navya@iitg.ac.in::722728eb-6f74-4fb5-aae8-f88be21b3db8" providerId="AD" clId="Web-{3924F6B9-1572-F496-D9F9-318C5FA65C99}" dt="2021-11-29T18:56:50.986" v="1952"/>
        <pc:sldMkLst>
          <pc:docMk/>
          <pc:sldMk cId="1029392414" sldId="285"/>
        </pc:sldMkLst>
        <pc:spChg chg="mod">
          <ac:chgData name="MANCHIKATLA NAVYA SRI" userId="S::m.navya@iitg.ac.in::722728eb-6f74-4fb5-aae8-f88be21b3db8" providerId="AD" clId="Web-{3924F6B9-1572-F496-D9F9-318C5FA65C99}" dt="2021-11-29T18:53:04.167" v="1907" actId="20577"/>
          <ac:spMkLst>
            <pc:docMk/>
            <pc:sldMk cId="1029392414" sldId="285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55:30.531" v="1937" actId="20577"/>
          <ac:spMkLst>
            <pc:docMk/>
            <pc:sldMk cId="1029392414" sldId="285"/>
            <ac:spMk id="3" creationId="{3EA157F1-538D-4851-9B01-F0D105305240}"/>
          </ac:spMkLst>
        </pc:spChg>
        <pc:graphicFrameChg chg="mod modGraphic">
          <ac:chgData name="MANCHIKATLA NAVYA SRI" userId="S::m.navya@iitg.ac.in::722728eb-6f74-4fb5-aae8-f88be21b3db8" providerId="AD" clId="Web-{3924F6B9-1572-F496-D9F9-318C5FA65C99}" dt="2021-11-29T18:56:50.986" v="1952"/>
          <ac:graphicFrameMkLst>
            <pc:docMk/>
            <pc:sldMk cId="1029392414" sldId="285"/>
            <ac:graphicFrameMk id="4" creationId="{00000000-0000-0000-0000-000000000000}"/>
          </ac:graphicFrameMkLst>
        </pc:graphicFrameChg>
      </pc:sldChg>
      <pc:sldChg chg="modSp add replId">
        <pc:chgData name="MANCHIKATLA NAVYA SRI" userId="S::m.navya@iitg.ac.in::722728eb-6f74-4fb5-aae8-f88be21b3db8" providerId="AD" clId="Web-{3924F6B9-1572-F496-D9F9-318C5FA65C99}" dt="2021-11-29T18:55:24.187" v="1933" actId="20577"/>
        <pc:sldMkLst>
          <pc:docMk/>
          <pc:sldMk cId="4265602807" sldId="286"/>
        </pc:sldMkLst>
        <pc:spChg chg="mod">
          <ac:chgData name="MANCHIKATLA NAVYA SRI" userId="S::m.navya@iitg.ac.in::722728eb-6f74-4fb5-aae8-f88be21b3db8" providerId="AD" clId="Web-{3924F6B9-1572-F496-D9F9-318C5FA65C99}" dt="2021-11-29T18:53:30.512" v="1909" actId="20577"/>
          <ac:spMkLst>
            <pc:docMk/>
            <pc:sldMk cId="4265602807" sldId="286"/>
            <ac:spMk id="2" creationId="{00000000-0000-0000-0000-000000000000}"/>
          </ac:spMkLst>
        </pc:spChg>
        <pc:spChg chg="mod">
          <ac:chgData name="MANCHIKATLA NAVYA SRI" userId="S::m.navya@iitg.ac.in::722728eb-6f74-4fb5-aae8-f88be21b3db8" providerId="AD" clId="Web-{3924F6B9-1572-F496-D9F9-318C5FA65C99}" dt="2021-11-29T18:55:24.187" v="1933" actId="20577"/>
          <ac:spMkLst>
            <pc:docMk/>
            <pc:sldMk cId="4265602807" sldId="286"/>
            <ac:spMk id="3" creationId="{A4326E64-6973-4DA8-8ABE-277E2C4D09E8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775AAE-0936-40B9-ACF9-A981EEF95D23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1F30-39B2-4CE2-8EF3-91F317956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42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designed this template so that each member of the project team has a set of slides with its own theme. Members, here’s how you add a new slide to just your set: </a:t>
            </a:r>
          </a:p>
          <a:p>
            <a:br>
              <a:rPr lang="en-US" dirty="0"/>
            </a:br>
            <a:r>
              <a:rPr lang="en-US" dirty="0"/>
              <a:t>Mark where you want to add the slide: Select an existing one in the Thumbnails pane, click the New Slide button, then choose a layout. The new slide gets the same theme as the other slides in your set. </a:t>
            </a:r>
          </a:p>
          <a:p>
            <a:endParaRPr lang="en-US" dirty="0"/>
          </a:p>
          <a:p>
            <a:r>
              <a:rPr lang="en-US" dirty="0"/>
              <a:t>Careful! Don’t annoy your fellow presenters by accidentally changing their themes. That can happen if you choose a different theme from the Design tab, which changes all of the slides in the presentation to that look.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Slide Image Placeholder 6"/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8546135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9754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3908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260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7835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7721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5812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181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4105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33432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55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167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506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236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722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557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8611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2898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084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4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9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91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2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3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5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1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4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70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239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36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995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30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36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4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5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8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46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43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0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3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5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32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1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16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11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342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6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8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2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12/3/2021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59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88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2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9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9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4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37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3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06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60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52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0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64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90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5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12/3/2021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12/3/2021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28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82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12/3/2021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97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nway%27s_Game_of_Life" TargetMode="External"/><Relationship Id="rId2" Type="http://schemas.openxmlformats.org/officeDocument/2006/relationships/hyperlink" Target="https://en.wikipedia.org/wiki/Cellular_automaton" TargetMode="Externa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819973"/>
            <a:ext cx="8144134" cy="1373070"/>
          </a:xfrm>
        </p:spPr>
        <p:txBody>
          <a:bodyPr/>
          <a:lstStyle/>
          <a:p>
            <a:r>
              <a:rPr lang="en-US" sz="3600" dirty="0">
                <a:ea typeface="+mj-lt"/>
                <a:cs typeface="+mj-lt"/>
              </a:rPr>
              <a:t>Using Evolutionary Algorithms for Finding Optimal Initial Conditions in a Zero-Player Game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23828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ea typeface="+mn-lt"/>
                <a:cs typeface="+mn-lt"/>
              </a:rPr>
              <a:t>Manchikatla Navya Sri</a:t>
            </a:r>
            <a:endParaRPr lang="en-US" sz="2400" dirty="0"/>
          </a:p>
          <a:p>
            <a:r>
              <a:rPr lang="en-US" sz="2400" dirty="0"/>
              <a:t>190102050</a:t>
            </a:r>
          </a:p>
          <a:p>
            <a:r>
              <a:rPr lang="en-US" sz="2400" dirty="0">
                <a:ea typeface="+mn-lt"/>
                <a:cs typeface="+mn-lt"/>
              </a:rPr>
              <a:t>Rohit Priyanka Nandwani</a:t>
            </a:r>
            <a:endParaRPr lang="en-US" sz="2400" dirty="0"/>
          </a:p>
          <a:p>
            <a:r>
              <a:rPr lang="en-US" sz="2400" dirty="0"/>
              <a:t>180121035</a:t>
            </a:r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BFCE9F-0CD6-462B-96AD-707334B347B6}"/>
              </a:ext>
            </a:extLst>
          </p:cNvPr>
          <p:cNvSpPr txBox="1"/>
          <p:nvPr/>
        </p:nvSpPr>
        <p:spPr>
          <a:xfrm>
            <a:off x="9152626" y="2999117"/>
            <a:ext cx="3045124" cy="15871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>
                <a:ea typeface="+mn-lt"/>
                <a:cs typeface="+mn-lt"/>
              </a:rPr>
              <a:t>CL643</a:t>
            </a:r>
            <a:endParaRPr lang="en-US" sz="2400"/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>
                <a:ea typeface="+mn-lt"/>
                <a:cs typeface="+mn-lt"/>
              </a:rPr>
              <a:t>Guided by </a:t>
            </a:r>
            <a:r>
              <a:rPr lang="en-US" sz="2400"/>
              <a:t>Prakash Kotecha</a:t>
            </a:r>
            <a:endParaRPr lang="en-US" sz="2400">
              <a:ea typeface="+mn-lt"/>
              <a:cs typeface="+mn-lt"/>
            </a:endParaRPr>
          </a:p>
          <a:p>
            <a:pPr algn="l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28929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Search space showing ‘solutions’,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nor/>
                          </m:rPr>
                          <a:rPr lang="en-US" b="1" i="0" smtClean="0">
                            <a:latin typeface="Cambria Math" panose="02040503050406030204" pitchFamily="18" charset="0"/>
                          </a:rPr>
                          <m:t>u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≤57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19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9226833A-2B4B-43E7-AE06-21AE8C7BE6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421" y="2114106"/>
            <a:ext cx="6319157" cy="474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037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E170359-1BE7-4476-93BF-8AB1C08E5F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70" b="3047"/>
          <a:stretch/>
        </p:blipFill>
        <p:spPr>
          <a:xfrm>
            <a:off x="2378040" y="1975756"/>
            <a:ext cx="7146961" cy="488224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FFAEFBA-BC64-4DDB-B626-CDF2C354B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r>
              <a:rPr lang="en-US" dirty="0"/>
              <a:t>Nature of Objective Function (3D)</a:t>
            </a:r>
          </a:p>
        </p:txBody>
      </p:sp>
    </p:spTree>
    <p:extLst>
      <p:ext uri="{BB962C8B-B14F-4D97-AF65-F5344CB8AC3E}">
        <p14:creationId xmlns:p14="http://schemas.microsoft.com/office/powerpoint/2010/main" val="370758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85092-A20B-4949-8CBA-7BC1495C8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792" y="753228"/>
            <a:ext cx="10031222" cy="1080938"/>
          </a:xfrm>
        </p:spPr>
        <p:txBody>
          <a:bodyPr/>
          <a:lstStyle/>
          <a:p>
            <a:r>
              <a:rPr lang="en-US" dirty="0"/>
              <a:t>Nature of Objective Function (2D Contour Plot)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98E78C-7D73-4299-B826-5411FE983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7843" y="2044251"/>
            <a:ext cx="6350986" cy="476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71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575558"/>
            <a:ext cx="8144134" cy="1373070"/>
          </a:xfrm>
        </p:spPr>
        <p:txBody>
          <a:bodyPr/>
          <a:lstStyle/>
          <a:p>
            <a:r>
              <a:rPr lang="en-US"/>
              <a:t>Comparison of Algorithms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/>
              <a:t>With Objective Function - 1</a:t>
            </a:r>
          </a:p>
        </p:txBody>
      </p:sp>
    </p:spTree>
    <p:extLst>
      <p:ext uri="{BB962C8B-B14F-4D97-AF65-F5344CB8AC3E}">
        <p14:creationId xmlns:p14="http://schemas.microsoft.com/office/powerpoint/2010/main" val="371083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Used Metaheuristic Techniques 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ADAF38AF-4802-42F5-B5B8-A383A3B3C74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25720982"/>
                  </p:ext>
                </p:extLst>
              </p:nvPr>
            </p:nvGraphicFramePr>
            <p:xfrm>
              <a:off x="680318" y="2089045"/>
              <a:ext cx="10341468" cy="457301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170734">
                      <a:extLst>
                        <a:ext uri="{9D8B030D-6E8A-4147-A177-3AD203B41FA5}">
                          <a16:colId xmlns:a16="http://schemas.microsoft.com/office/drawing/2014/main" val="48199618"/>
                        </a:ext>
                      </a:extLst>
                    </a:gridCol>
                    <a:gridCol w="5170734">
                      <a:extLst>
                        <a:ext uri="{9D8B030D-6E8A-4147-A177-3AD203B41FA5}">
                          <a16:colId xmlns:a16="http://schemas.microsoft.com/office/drawing/2014/main" val="2746025392"/>
                        </a:ext>
                      </a:extLst>
                    </a:gridCol>
                  </a:tblGrid>
                  <a:tr h="47594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/>
                            <a:t>Algorithm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Parameters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730825"/>
                      </a:ext>
                    </a:extLst>
                  </a:tr>
                  <a:tr h="82149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TLBO</a:t>
                          </a:r>
                          <a:r>
                            <a:rPr lang="en-US" dirty="0"/>
                            <a:t> (Teacher and Learning based Optimization)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=10; 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=50;  #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𝐹𝐸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=1010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96316627"/>
                      </a:ext>
                    </a:extLst>
                  </a:tr>
                  <a:tr h="82418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PSO</a:t>
                          </a:r>
                          <a:r>
                            <a:rPr lang="en-US" dirty="0"/>
                            <a:t> ( Particle Swarm Optimization)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eqArr>
                                  <m:eqArr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eqArr>
                                      <m:eqArr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𝑁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sub>
                                        </m:s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=10;  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=50;  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=0.7298;  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=1.496;  </m:t>
                                        </m:r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=1.496;  #</m:t>
                                        </m:r>
                                        <m:r>
                                          <m:rPr>
                                            <m:lit/>
                                          </m:r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#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#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#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𝐹𝐸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=510</m:t>
                                        </m:r>
                                      </m:e>
                                    </m:eqArr>
                                  </m:e>
                                </m:eqAr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81818545"/>
                      </a:ext>
                    </a:extLst>
                  </a:tr>
                  <a:tr h="803815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DE</a:t>
                          </a:r>
                          <a:r>
                            <a:rPr lang="en-US" dirty="0"/>
                            <a:t> (rand/1/binomial)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eqArr>
                                  <m:eqArr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=10;  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=50; 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=0.8;  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𝐹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=0.8;  </m:t>
                                    </m:r>
                                    <m:r>
                                      <m:rPr>
                                        <m:lit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#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𝐹𝐸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=510</m:t>
                                    </m:r>
                                  </m:e>
                                </m:eqAr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07068601"/>
                      </a:ext>
                    </a:extLst>
                  </a:tr>
                  <a:tr h="826063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RCGA</a:t>
                          </a:r>
                          <a:r>
                            <a:rPr lang="en-US" dirty="0"/>
                            <a:t> ( Real Coded Genetic Algorithm)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eqArr>
                                  <m:eqArr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=10;  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=50; 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=20; 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=20;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=0.8; 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=0.2;  </m:t>
                                    </m:r>
                                    <m:func>
                                      <m:func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panose="02040503050406030204" pitchFamily="18" charset="0"/>
                                          </a:rPr>
                                          <m:t>max</m:t>
                                        </m:r>
                                      </m:fName>
                                      <m:e>
                                        <m:r>
                                          <m:rPr>
                                            <m:lit/>
                                          </m:r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#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𝐹𝐸</m:t>
                                        </m:r>
                                      </m:e>
                                    </m:func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=510</m:t>
                                    </m:r>
                                  </m:e>
                                </m:eqAr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75337254"/>
                      </a:ext>
                    </a:extLst>
                  </a:tr>
                  <a:tr h="82149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ABC</a:t>
                          </a:r>
                          <a:r>
                            <a:rPr lang="en-US" dirty="0"/>
                            <a:t> ( </a:t>
                          </a:r>
                          <a:r>
                            <a:rPr lang="en-US" dirty="0" err="1"/>
                            <a:t>Artifical</a:t>
                          </a:r>
                          <a:r>
                            <a:rPr lang="en-US" dirty="0"/>
                            <a:t> Bee Colony)</a:t>
                          </a:r>
                        </a:p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eqArr>
                                  <m:eqArr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=10;  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=50; 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𝑙𝑖𝑚𝑖𝑡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=50;  </m:t>
                                    </m:r>
                                  </m:e>
                                  <m:e>
                                    <m:func>
                                      <m:func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panose="02040503050406030204" pitchFamily="18" charset="0"/>
                                          </a:rPr>
                                          <m:t>max</m:t>
                                        </m:r>
                                      </m:fName>
                                      <m:e>
                                        <m:r>
                                          <m:rPr>
                                            <m:lit/>
                                          </m:r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#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𝐹𝐸</m:t>
                                        </m:r>
                                      </m:e>
                                    </m:func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=1060</m:t>
                                    </m:r>
                                  </m:e>
                                </m:eqAr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5323036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ADAF38AF-4802-42F5-B5B8-A383A3B3C74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25720982"/>
                  </p:ext>
                </p:extLst>
              </p:nvPr>
            </p:nvGraphicFramePr>
            <p:xfrm>
              <a:off x="680318" y="2089045"/>
              <a:ext cx="10341468" cy="457301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170734">
                      <a:extLst>
                        <a:ext uri="{9D8B030D-6E8A-4147-A177-3AD203B41FA5}">
                          <a16:colId xmlns:a16="http://schemas.microsoft.com/office/drawing/2014/main" val="48199618"/>
                        </a:ext>
                      </a:extLst>
                    </a:gridCol>
                    <a:gridCol w="5170734">
                      <a:extLst>
                        <a:ext uri="{9D8B030D-6E8A-4147-A177-3AD203B41FA5}">
                          <a16:colId xmlns:a16="http://schemas.microsoft.com/office/drawing/2014/main" val="2746025392"/>
                        </a:ext>
                      </a:extLst>
                    </a:gridCol>
                  </a:tblGrid>
                  <a:tr h="47594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/>
                            <a:t>Algorithm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Parameters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730825"/>
                      </a:ext>
                    </a:extLst>
                  </a:tr>
                  <a:tr h="82149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TLBO</a:t>
                          </a:r>
                          <a:r>
                            <a:rPr lang="en-US" dirty="0"/>
                            <a:t> (Teacher and Learning based Optimization)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118" t="-62222" r="-471" b="-4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96316627"/>
                      </a:ext>
                    </a:extLst>
                  </a:tr>
                  <a:tr h="82418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PSO</a:t>
                          </a:r>
                          <a:r>
                            <a:rPr lang="en-US" dirty="0"/>
                            <a:t> ( Particle Swarm Optimization)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118" t="-162222" r="-471" b="-3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81818545"/>
                      </a:ext>
                    </a:extLst>
                  </a:tr>
                  <a:tr h="803815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DE</a:t>
                          </a:r>
                          <a:r>
                            <a:rPr lang="en-US" dirty="0"/>
                            <a:t> (rand/1/binomial)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118" t="-268182" r="-471" b="-206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7068601"/>
                      </a:ext>
                    </a:extLst>
                  </a:tr>
                  <a:tr h="826063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RCGA</a:t>
                          </a:r>
                          <a:r>
                            <a:rPr lang="en-US" dirty="0"/>
                            <a:t> ( Real Coded Genetic Algorithm)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118" t="-357353" r="-471" b="-10073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5337254"/>
                      </a:ext>
                    </a:extLst>
                  </a:tr>
                  <a:tr h="82149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ABC</a:t>
                          </a:r>
                          <a:r>
                            <a:rPr lang="en-US" dirty="0"/>
                            <a:t> ( </a:t>
                          </a:r>
                          <a:r>
                            <a:rPr lang="en-US" dirty="0" err="1"/>
                            <a:t>Artifical</a:t>
                          </a:r>
                          <a:r>
                            <a:rPr lang="en-US" dirty="0"/>
                            <a:t> Bee Colony)</a:t>
                          </a:r>
                        </a:p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118" t="-460741" r="-471" b="-14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5323036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298825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001" y="753227"/>
            <a:ext cx="10045179" cy="1080940"/>
          </a:xfrm>
        </p:spPr>
        <p:txBody>
          <a:bodyPr/>
          <a:lstStyle/>
          <a:p>
            <a:r>
              <a:rPr lang="en-US"/>
              <a:t>Mean of best objective function across 20 runs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067E2A-6596-43EF-A9C1-CA6D081FC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5763" y="2017550"/>
            <a:ext cx="5998379" cy="47611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2941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001" y="753227"/>
            <a:ext cx="10045179" cy="1080940"/>
          </a:xfrm>
        </p:spPr>
        <p:txBody>
          <a:bodyPr/>
          <a:lstStyle/>
          <a:p>
            <a:r>
              <a:rPr lang="en-US"/>
              <a:t>Mean of best objective function across 50 runs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AF62B84-CCEA-4E18-8F6C-C6C228694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5763" y="2017550"/>
            <a:ext cx="5998378" cy="47611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7403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001" y="753227"/>
            <a:ext cx="10045179" cy="1080940"/>
          </a:xfrm>
        </p:spPr>
        <p:txBody>
          <a:bodyPr/>
          <a:lstStyle/>
          <a:p>
            <a:r>
              <a:rPr lang="en-US"/>
              <a:t>Mean of best objective function across 100 runs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2B745F-A11C-4B41-8AB1-7AC8299BD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5763" y="2017550"/>
            <a:ext cx="5998378" cy="476111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439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A157F1-538D-4851-9B01-F0D105305240}"/>
              </a:ext>
            </a:extLst>
          </p:cNvPr>
          <p:cNvSpPr txBox="1"/>
          <p:nvPr/>
        </p:nvSpPr>
        <p:spPr>
          <a:xfrm>
            <a:off x="257775" y="1982587"/>
            <a:ext cx="11404341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Mean behavior of RCGA (for chosen parameters) gave the worst result.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TLBO, PSO and ABC perform the best.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Considering #FE, the “best” algorithm for this problem would be PSO.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31F5190-D2D1-4C82-A8E7-EE05297742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786" y="3146671"/>
            <a:ext cx="7258929" cy="362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4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Actual Evolution of Simulation (animated)</a:t>
            </a:r>
          </a:p>
        </p:txBody>
      </p:sp>
      <p:pic>
        <p:nvPicPr>
          <p:cNvPr id="6" name="animation1">
            <a:hlinkClick r:id="" action="ppaction://media"/>
            <a:extLst>
              <a:ext uri="{FF2B5EF4-FFF2-40B4-BE49-F238E27FC236}">
                <a16:creationId xmlns:a16="http://schemas.microsoft.com/office/drawing/2014/main" id="{1FF7B1EE-2812-457B-8326-501A4512F4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94115" y="2081893"/>
            <a:ext cx="8142514" cy="458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392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Background</a:t>
            </a:r>
          </a:p>
          <a:p>
            <a:r>
              <a:rPr lang="en-US" dirty="0"/>
              <a:t>Project Description</a:t>
            </a:r>
          </a:p>
          <a:p>
            <a:r>
              <a:rPr lang="en-US" dirty="0"/>
              <a:t>Objective Function – 1</a:t>
            </a:r>
          </a:p>
          <a:p>
            <a:r>
              <a:rPr lang="en-US" dirty="0"/>
              <a:t>Objective Function – 2 [Objective 1 + time-step minimization]</a:t>
            </a:r>
          </a:p>
          <a:p>
            <a:r>
              <a:rPr lang="en-US" dirty="0"/>
              <a:t>Brute Force (First Objective)</a:t>
            </a:r>
          </a:p>
          <a:p>
            <a:r>
              <a:rPr lang="en-US" dirty="0"/>
              <a:t>Comparison of a few Existing Techniques (First Objective)</a:t>
            </a:r>
          </a:p>
          <a:p>
            <a:r>
              <a:rPr lang="en-US" dirty="0"/>
              <a:t>Comparison of a few Existing Techniques (Second Objective)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77256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3294426"/>
            <a:ext cx="8144134" cy="1373070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Comparison of Algorithms</a:t>
            </a:r>
          </a:p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+mn-lt"/>
                <a:cs typeface="+mn-lt"/>
              </a:rPr>
              <a:t>With Objective Function - 2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6225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1EB269F-1DFC-4A70-8437-0BC11E359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Used Metaheuristic Techniques 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3" name="Table 12">
                <a:extLst>
                  <a:ext uri="{FF2B5EF4-FFF2-40B4-BE49-F238E27FC236}">
                    <a16:creationId xmlns:a16="http://schemas.microsoft.com/office/drawing/2014/main" id="{14F32B15-8A4F-4F4C-8646-3CCFF7B3EB1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43440839"/>
                  </p:ext>
                </p:extLst>
              </p:nvPr>
            </p:nvGraphicFramePr>
            <p:xfrm>
              <a:off x="680318" y="2089045"/>
              <a:ext cx="10341468" cy="457301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170734">
                      <a:extLst>
                        <a:ext uri="{9D8B030D-6E8A-4147-A177-3AD203B41FA5}">
                          <a16:colId xmlns:a16="http://schemas.microsoft.com/office/drawing/2014/main" val="48199618"/>
                        </a:ext>
                      </a:extLst>
                    </a:gridCol>
                    <a:gridCol w="5170734">
                      <a:extLst>
                        <a:ext uri="{9D8B030D-6E8A-4147-A177-3AD203B41FA5}">
                          <a16:colId xmlns:a16="http://schemas.microsoft.com/office/drawing/2014/main" val="2746025392"/>
                        </a:ext>
                      </a:extLst>
                    </a:gridCol>
                  </a:tblGrid>
                  <a:tr h="47594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/>
                            <a:t>Algorithm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Parameters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730825"/>
                      </a:ext>
                    </a:extLst>
                  </a:tr>
                  <a:tr h="82149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TLBO</a:t>
                          </a:r>
                          <a:r>
                            <a:rPr lang="en-US" dirty="0"/>
                            <a:t> (Teacher and Learning based Optimization)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=10;  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=50;  #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𝐹𝐸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=1010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096316627"/>
                      </a:ext>
                    </a:extLst>
                  </a:tr>
                  <a:tr h="82418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PSO</a:t>
                          </a:r>
                          <a:r>
                            <a:rPr lang="en-US" dirty="0"/>
                            <a:t> ( Particle Swarm Optimization)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eqArr>
                                  <m:eqArr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eqArr>
                                      <m:eqArr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eqArrPr>
                                      <m:e>
                                        <m:sSub>
                                          <m:sSubPr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𝑁</m:t>
                                            </m:r>
                                          </m:e>
                                          <m:sub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sub>
                                        </m:s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=10;  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𝑇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=50;  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=0.7298;  </m:t>
                                        </m:r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=1.496;  </m:t>
                                        </m:r>
                                        <m:sSub>
                                          <m:sSub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=1.496;  #</m:t>
                                        </m:r>
                                        <m:r>
                                          <m:rPr>
                                            <m:lit/>
                                          </m:r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#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#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#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𝐹𝐸</m:t>
                                        </m:r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=510</m:t>
                                        </m:r>
                                      </m:e>
                                    </m:eqArr>
                                  </m:e>
                                </m:eqAr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81818545"/>
                      </a:ext>
                    </a:extLst>
                  </a:tr>
                  <a:tr h="803815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DE</a:t>
                          </a:r>
                          <a:r>
                            <a:rPr lang="en-US" dirty="0"/>
                            <a:t> (rand/1/binomial)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eqArr>
                                  <m:eqArr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=10;  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=50; 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=0.8;  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𝐹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=0.8;  </m:t>
                                    </m:r>
                                    <m:r>
                                      <m:rPr>
                                        <m:lit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#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𝐹𝐸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=510</m:t>
                                    </m:r>
                                  </m:e>
                                </m:eqAr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207068601"/>
                      </a:ext>
                    </a:extLst>
                  </a:tr>
                  <a:tr h="826063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RCGA</a:t>
                          </a:r>
                          <a:r>
                            <a:rPr lang="en-US" dirty="0"/>
                            <a:t> ( Real Coded Genetic Algorithm)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eqArr>
                                  <m:eqArr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=10;  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=50; 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=20; 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𝜂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=20;</m:t>
                                    </m:r>
                                  </m:e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𝑐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=0.8; 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=0.2;  </m:t>
                                    </m:r>
                                    <m:func>
                                      <m:func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panose="02040503050406030204" pitchFamily="18" charset="0"/>
                                          </a:rPr>
                                          <m:t>max</m:t>
                                        </m:r>
                                      </m:fName>
                                      <m:e>
                                        <m:r>
                                          <m:rPr>
                                            <m:lit/>
                                          </m:r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#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𝐹𝐸</m:t>
                                        </m:r>
                                      </m:e>
                                    </m:func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=510</m:t>
                                    </m:r>
                                  </m:e>
                                </m:eqAr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75337254"/>
                      </a:ext>
                    </a:extLst>
                  </a:tr>
                  <a:tr h="82149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ABC</a:t>
                          </a:r>
                          <a:r>
                            <a:rPr lang="en-US" dirty="0"/>
                            <a:t> ( </a:t>
                          </a:r>
                          <a:r>
                            <a:rPr lang="en-US" dirty="0" err="1"/>
                            <a:t>Artifical</a:t>
                          </a:r>
                          <a:r>
                            <a:rPr lang="en-US" dirty="0"/>
                            <a:t> Bee Colony)</a:t>
                          </a:r>
                        </a:p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eqArr>
                                  <m:eqArr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=10;  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=50;  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𝑙𝑖𝑚𝑖𝑡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=50;  </m:t>
                                    </m:r>
                                  </m:e>
                                  <m:e>
                                    <m:func>
                                      <m:func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uncPr>
                                      <m:fName>
                                        <m:r>
                                          <m:rPr>
                                            <m:sty m:val="p"/>
                                          </m:rPr>
                                          <a:rPr lang="en-US" b="0" i="0" smtClean="0">
                                            <a:latin typeface="Cambria Math" panose="02040503050406030204" pitchFamily="18" charset="0"/>
                                          </a:rPr>
                                          <m:t>max</m:t>
                                        </m:r>
                                      </m:fName>
                                      <m:e>
                                        <m:r>
                                          <m:rPr>
                                            <m:lit/>
                                          </m:r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#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𝐹𝐸</m:t>
                                        </m:r>
                                      </m:e>
                                    </m:func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=1060</m:t>
                                    </m:r>
                                  </m:e>
                                </m:eqAr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5323036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3" name="Table 12">
                <a:extLst>
                  <a:ext uri="{FF2B5EF4-FFF2-40B4-BE49-F238E27FC236}">
                    <a16:creationId xmlns:a16="http://schemas.microsoft.com/office/drawing/2014/main" id="{14F32B15-8A4F-4F4C-8646-3CCFF7B3EB1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43440839"/>
                  </p:ext>
                </p:extLst>
              </p:nvPr>
            </p:nvGraphicFramePr>
            <p:xfrm>
              <a:off x="680318" y="2089045"/>
              <a:ext cx="10341468" cy="4573013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5170734">
                      <a:extLst>
                        <a:ext uri="{9D8B030D-6E8A-4147-A177-3AD203B41FA5}">
                          <a16:colId xmlns:a16="http://schemas.microsoft.com/office/drawing/2014/main" val="48199618"/>
                        </a:ext>
                      </a:extLst>
                    </a:gridCol>
                    <a:gridCol w="5170734">
                      <a:extLst>
                        <a:ext uri="{9D8B030D-6E8A-4147-A177-3AD203B41FA5}">
                          <a16:colId xmlns:a16="http://schemas.microsoft.com/office/drawing/2014/main" val="2746025392"/>
                        </a:ext>
                      </a:extLst>
                    </a:gridCol>
                  </a:tblGrid>
                  <a:tr h="475948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/>
                            <a:t>Algorithm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800" dirty="0"/>
                            <a:t>Parameters</a:t>
                          </a:r>
                          <a:endParaRPr lang="en-US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0730825"/>
                      </a:ext>
                    </a:extLst>
                  </a:tr>
                  <a:tr h="82149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TLBO</a:t>
                          </a:r>
                          <a:r>
                            <a:rPr lang="en-US" dirty="0"/>
                            <a:t> (Teacher and Learning based Optimization)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118" t="-62222" r="-471" b="-4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096316627"/>
                      </a:ext>
                    </a:extLst>
                  </a:tr>
                  <a:tr h="82418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PSO</a:t>
                          </a:r>
                          <a:r>
                            <a:rPr lang="en-US" dirty="0"/>
                            <a:t> ( Particle Swarm Optimization)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118" t="-162222" r="-471" b="-30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381818545"/>
                      </a:ext>
                    </a:extLst>
                  </a:tr>
                  <a:tr h="803815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DE</a:t>
                          </a:r>
                          <a:r>
                            <a:rPr lang="en-US" dirty="0"/>
                            <a:t> (rand/1/binomial)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118" t="-268182" r="-471" b="-20681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07068601"/>
                      </a:ext>
                    </a:extLst>
                  </a:tr>
                  <a:tr h="826063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RCGA</a:t>
                          </a:r>
                          <a:r>
                            <a:rPr lang="en-US" dirty="0"/>
                            <a:t> ( Real Coded Genetic Algorithm)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118" t="-357353" r="-471" b="-10073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75337254"/>
                      </a:ext>
                    </a:extLst>
                  </a:tr>
                  <a:tr h="821499">
                    <a:tc>
                      <a:txBody>
                        <a:bodyPr/>
                        <a:lstStyle/>
                        <a:p>
                          <a:pPr marL="0" marR="0" lvl="0" indent="0" algn="l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b="1" dirty="0"/>
                            <a:t>ABC</a:t>
                          </a:r>
                          <a:r>
                            <a:rPr lang="en-US" dirty="0"/>
                            <a:t> ( </a:t>
                          </a:r>
                          <a:r>
                            <a:rPr lang="en-US" dirty="0" err="1"/>
                            <a:t>Artifical</a:t>
                          </a:r>
                          <a:r>
                            <a:rPr lang="en-US" dirty="0"/>
                            <a:t> Bee Colony)</a:t>
                          </a:r>
                        </a:p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100118" t="-460741" r="-471" b="-148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5323036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672275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>
              <a:xfrm>
                <a:off x="205867" y="925756"/>
                <a:ext cx="10456689" cy="1080938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dirty="0">
                    <a:ea typeface="+mj-lt"/>
                    <a:cs typeface="+mj-lt"/>
                  </a:rPr>
                  <a:t>Mean of Best Fitness Function Values,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+mj-lt"/>
                        <a:cs typeface="+mj-lt"/>
                      </a:rPr>
                      <m:t>𝑓𝑖𝑡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+mj-lt"/>
                        <a:cs typeface="+mj-lt"/>
                      </a:rPr>
                      <m:t>(</m:t>
                    </m:r>
                    <m:r>
                      <m:rPr>
                        <m:nor/>
                      </m:rPr>
                      <a:rPr lang="en-US" b="1" i="0" smtClean="0">
                        <a:latin typeface="Cambria Math" panose="02040503050406030204" pitchFamily="18" charset="0"/>
                        <a:ea typeface="+mj-lt"/>
                        <a:cs typeface="+mj-lt"/>
                      </a:rPr>
                      <m:t>u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+mj-lt"/>
                        <a:cs typeface="+mj-lt"/>
                      </a:rPr>
                      <m:t>)</m:t>
                    </m:r>
                  </m:oMath>
                </a14:m>
                <a:r>
                  <a:rPr lang="en-US" dirty="0">
                    <a:ea typeface="+mj-lt"/>
                    <a:cs typeface="+mj-lt"/>
                  </a:rPr>
                  <a:t> </a:t>
                </a:r>
                <a:br>
                  <a:rPr lang="en-US" dirty="0">
                    <a:ea typeface="+mj-lt"/>
                    <a:cs typeface="+mj-lt"/>
                  </a:rPr>
                </a:br>
                <a:r>
                  <a:rPr lang="en-US" dirty="0">
                    <a:ea typeface="+mj-lt"/>
                    <a:cs typeface="+mj-lt"/>
                  </a:rPr>
                  <a:t>across 50 runs</a:t>
                </a:r>
                <a:br>
                  <a:rPr lang="en-US" dirty="0">
                    <a:ea typeface="+mj-lt"/>
                    <a:cs typeface="+mj-lt"/>
                  </a:rPr>
                </a:b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05867" y="925756"/>
                <a:ext cx="10456689" cy="1080938"/>
              </a:xfrm>
              <a:blipFill>
                <a:blip r:embed="rId2"/>
                <a:stretch>
                  <a:fillRect l="-1516" t="-271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E1DC4C77-1181-4252-8E76-447FE2AAB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589" y="2006694"/>
            <a:ext cx="6386239" cy="47370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21969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776BE512-D9A0-4AC2-B8C8-375EA40DC98B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05867" y="925756"/>
                <a:ext cx="10456689" cy="1080938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dirty="0">
                    <a:ea typeface="+mj-lt"/>
                    <a:cs typeface="+mj-lt"/>
                  </a:rPr>
                  <a:t>Mean of Corresponding Objective Function Values, </a:t>
                </a:r>
                <a:br>
                  <a:rPr lang="en-US" dirty="0">
                    <a:ea typeface="+mj-lt"/>
                    <a:cs typeface="+mj-lt"/>
                  </a:rPr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+mj-lt"/>
                        <a:cs typeface="+mj-lt"/>
                      </a:rPr>
                      <m:t>𝑓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+mj-lt"/>
                        <a:cs typeface="+mj-lt"/>
                      </a:rPr>
                      <m:t>(</m:t>
                    </m:r>
                    <m:r>
                      <m:rPr>
                        <m:nor/>
                      </m:rPr>
                      <a:rPr lang="en-US" b="1" i="0" smtClean="0">
                        <a:latin typeface="Cambria Math" panose="02040503050406030204" pitchFamily="18" charset="0"/>
                        <a:ea typeface="+mj-lt"/>
                        <a:cs typeface="+mj-lt"/>
                      </a:rPr>
                      <m:t>u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+mj-lt"/>
                        <a:cs typeface="+mj-lt"/>
                      </a:rPr>
                      <m:t>)</m:t>
                    </m:r>
                  </m:oMath>
                </a14:m>
                <a:r>
                  <a:rPr lang="en-US" dirty="0">
                    <a:ea typeface="+mj-lt"/>
                    <a:cs typeface="+mj-lt"/>
                  </a:rPr>
                  <a:t> across 50 runs</a:t>
                </a:r>
                <a:br>
                  <a:rPr lang="en-US" dirty="0">
                    <a:ea typeface="+mj-lt"/>
                    <a:cs typeface="+mj-lt"/>
                  </a:rPr>
                </a:br>
                <a:endParaRPr lang="en-US" dirty="0"/>
              </a:p>
            </p:txBody>
          </p:sp>
        </mc:Choice>
        <mc:Fallback xmlns=""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776BE512-D9A0-4AC2-B8C8-375EA40DC9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05867" y="925756"/>
                <a:ext cx="10456689" cy="1080938"/>
              </a:xfrm>
              <a:blipFill>
                <a:blip r:embed="rId2"/>
                <a:stretch>
                  <a:fillRect l="-1516" t="-271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12FF7066-50DF-48C3-B93E-255FE1003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589" y="2024932"/>
            <a:ext cx="6386239" cy="47005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28736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F4799803-EED6-48F4-A238-19F2414855D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205867" y="925756"/>
                <a:ext cx="10456689" cy="1080938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dirty="0">
                    <a:ea typeface="+mj-lt"/>
                    <a:cs typeface="+mj-lt"/>
                  </a:rPr>
                  <a:t>Mean of Corresponding “time-step” Values,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+mj-lt"/>
                        <a:cs typeface="+mj-lt"/>
                      </a:rPr>
                      <m:t>𝑡𝑠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+mj-lt"/>
                        <a:cs typeface="+mj-lt"/>
                      </a:rPr>
                      <m:t>(</m:t>
                    </m:r>
                    <m:r>
                      <m:rPr>
                        <m:nor/>
                      </m:rPr>
                      <a:rPr lang="en-US" b="1">
                        <a:latin typeface="Cambria Math" panose="02040503050406030204" pitchFamily="18" charset="0"/>
                        <a:ea typeface="+mj-lt"/>
                        <a:cs typeface="+mj-lt"/>
                      </a:rPr>
                      <m:t>u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+mj-lt"/>
                        <a:cs typeface="+mj-lt"/>
                      </a:rPr>
                      <m:t>)</m:t>
                    </m:r>
                  </m:oMath>
                </a14:m>
                <a:r>
                  <a:rPr lang="en-US" dirty="0">
                    <a:ea typeface="+mj-lt"/>
                    <a:cs typeface="+mj-lt"/>
                  </a:rPr>
                  <a:t> </a:t>
                </a:r>
                <a:br>
                  <a:rPr lang="en-US" dirty="0">
                    <a:ea typeface="+mj-lt"/>
                    <a:cs typeface="+mj-lt"/>
                  </a:rPr>
                </a:br>
                <a:r>
                  <a:rPr lang="en-US" dirty="0">
                    <a:ea typeface="+mj-lt"/>
                    <a:cs typeface="+mj-lt"/>
                  </a:rPr>
                  <a:t>across 50 runs</a:t>
                </a:r>
                <a:br>
                  <a:rPr lang="en-US" dirty="0">
                    <a:ea typeface="+mj-lt"/>
                    <a:cs typeface="+mj-lt"/>
                  </a:rPr>
                </a:br>
                <a:endParaRPr lang="en-US" dirty="0"/>
              </a:p>
            </p:txBody>
          </p:sp>
        </mc:Choice>
        <mc:Fallback xmlns="">
          <p:sp>
            <p:nvSpPr>
              <p:cNvPr id="7" name="Title 1">
                <a:extLst>
                  <a:ext uri="{FF2B5EF4-FFF2-40B4-BE49-F238E27FC236}">
                    <a16:creationId xmlns:a16="http://schemas.microsoft.com/office/drawing/2014/main" id="{F4799803-EED6-48F4-A238-19F2414855D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205867" y="925756"/>
                <a:ext cx="10456689" cy="1080938"/>
              </a:xfrm>
              <a:blipFill>
                <a:blip r:embed="rId2"/>
                <a:stretch>
                  <a:fillRect l="-1516" t="-271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Picture 7">
            <a:extLst>
              <a:ext uri="{FF2B5EF4-FFF2-40B4-BE49-F238E27FC236}">
                <a16:creationId xmlns:a16="http://schemas.microsoft.com/office/drawing/2014/main" id="{65FEFBD5-F548-41E8-9445-ED89F5265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860" y="2006694"/>
            <a:ext cx="6229696" cy="47370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9352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Project Summary</a:t>
            </a:r>
          </a:p>
        </p:txBody>
      </p:sp>
    </p:spTree>
    <p:extLst>
      <p:ext uri="{BB962C8B-B14F-4D97-AF65-F5344CB8AC3E}">
        <p14:creationId xmlns:p14="http://schemas.microsoft.com/office/powerpoint/2010/main" val="358965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053884"/>
            <a:ext cx="9613861" cy="486038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Assigned an objective function to an abstract and complicated physics-based zero-player game.</a:t>
            </a:r>
          </a:p>
          <a:p>
            <a:r>
              <a:rPr lang="en-US" dirty="0"/>
              <a:t>Applied and Compared existing metaheuristic techniques to this objective function.</a:t>
            </a:r>
          </a:p>
          <a:p>
            <a:r>
              <a:rPr lang="en-US" dirty="0"/>
              <a:t>The algorithms performed well, and the solution was reached within a few generations.</a:t>
            </a:r>
          </a:p>
          <a:p>
            <a:r>
              <a:rPr lang="en-US" dirty="0"/>
              <a:t>Added an additional objective of minimization of the time taken for the ball to end up in the end-zone.</a:t>
            </a:r>
          </a:p>
          <a:p>
            <a:r>
              <a:rPr lang="en-US" dirty="0"/>
              <a:t>Used weighted-sum method (albeit in a piece-wise sense) for this “multi-objective” optimization, choosing the weights (representing the relative importance of objectives).</a:t>
            </a:r>
          </a:p>
          <a:p>
            <a:r>
              <a:rPr lang="en-US" dirty="0"/>
              <a:t>Possible future </a:t>
            </a:r>
            <a:r>
              <a:rPr lang="en-US" dirty="0" err="1"/>
              <a:t>endeavour</a:t>
            </a:r>
            <a:r>
              <a:rPr lang="en-US" dirty="0"/>
              <a:t> – try to add complex problems (</a:t>
            </a:r>
            <a:r>
              <a:rPr lang="en-US" i="1" dirty="0"/>
              <a:t>inelastic walls, massy finite-sized ”planets” with gravitational fields, massless finite-size ”charges” with electrostatic field and viscous mediums) </a:t>
            </a:r>
            <a:r>
              <a:rPr lang="en-US" dirty="0"/>
              <a:t>and deploy a GUI on the web to add to existing rich text of “applicability of metaheuristic techniques” another beautiful (and definitely esoteric!) example.</a:t>
            </a:r>
          </a:p>
        </p:txBody>
      </p:sp>
    </p:spTree>
    <p:extLst>
      <p:ext uri="{BB962C8B-B14F-4D97-AF65-F5344CB8AC3E}">
        <p14:creationId xmlns:p14="http://schemas.microsoft.com/office/powerpoint/2010/main" val="16552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L. Zadeh, ”Optimality and non-scalar-valued performance criteria,” in IEEE Transactions on Automatic Control, vol. 8, no. 1, pp. 59-60, January 1963, doi: 10.1109/TAC.1963.1105511.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Martin Gardner (October 1970), ”Mathematical games: The fantastic combinations of John Conway’s new solitaire game ’Life’”, Scientific American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Reas, C. and Fry, B. Processing: programming for the media arts (2006). Journal AI Society, volume 20(4), pages 526-538, Springer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0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BEC96-25A6-41D9-B28E-A7750CC18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18730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8549E-538C-4E43-92E9-0D38B2CE4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4332F-E55E-49B1-BF2A-F0FBD2ED4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40155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b="1" dirty="0"/>
              <a:t>Zero-Player Game</a:t>
            </a:r>
          </a:p>
          <a:p>
            <a:pPr marL="0" indent="0">
              <a:buNone/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800080"/>
                </a:highlight>
              </a:rPr>
              <a:t>A game that evolves as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0080"/>
                </a:highlight>
              </a:rPr>
              <a:t>determined by its initial state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800080"/>
                </a:highlight>
              </a:rPr>
              <a:t>, requiring no further input from humans is considered a zero-player game.</a:t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800080"/>
                </a:highlight>
                <a:ea typeface="+mn-lt"/>
                <a:cs typeface="+mn-lt"/>
              </a:rPr>
            </a:b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800080"/>
              </a:highlight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2" tooltip="Cellular automat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Cellular automaton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games that are determined by initial conditions including 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 tooltip="Conway's Game of Lif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Conway's Game of Life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are examples of this.</a:t>
            </a:r>
          </a:p>
          <a:p>
            <a:pPr marL="0" indent="0">
              <a:buNone/>
            </a:pP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Here, we deal with such a physics based zero-player maze game where a ball shooted from a fixed points needs to be given initial velocity. After that, the ball bounces off the walls in the environment. The game is “won” if the ball goes inside a bucket instead of escaping to infinity.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80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7539E3D4-6962-40AB-8B73-E9DD5692F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12">
            <a:extLst>
              <a:ext uri="{FF2B5EF4-FFF2-40B4-BE49-F238E27FC236}">
                <a16:creationId xmlns:a16="http://schemas.microsoft.com/office/drawing/2014/main" id="{9490E84B-32AB-4B93-B2A7-C660A2894F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10" name="Rectangle 14">
            <a:extLst>
              <a:ext uri="{FF2B5EF4-FFF2-40B4-BE49-F238E27FC236}">
                <a16:creationId xmlns:a16="http://schemas.microsoft.com/office/drawing/2014/main" id="{AE7C53B3-E639-4BE7-9C53-AAF6DF686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6">
            <a:extLst>
              <a:ext uri="{FF2B5EF4-FFF2-40B4-BE49-F238E27FC236}">
                <a16:creationId xmlns:a16="http://schemas.microsoft.com/office/drawing/2014/main" id="{2CD7F1D5-2F5D-4F06-91C2-5616C9AD5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>
            <a:normAutofit/>
          </a:bodyPr>
          <a:lstStyle/>
          <a:p>
            <a:r>
              <a:rPr lang="en-US" sz="2400"/>
              <a:t>Project Description</a:t>
            </a:r>
          </a:p>
        </p:txBody>
      </p:sp>
      <p:pic>
        <p:nvPicPr>
          <p:cNvPr id="14" name="Picture 18">
            <a:extLst>
              <a:ext uri="{FF2B5EF4-FFF2-40B4-BE49-F238E27FC236}">
                <a16:creationId xmlns:a16="http://schemas.microsoft.com/office/drawing/2014/main" id="{CA0F9C00-759D-439B-962A-EA32D6076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8475" y="2336872"/>
                <a:ext cx="4238136" cy="4134265"/>
              </a:xfr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0" indent="0">
                  <a:buNone/>
                </a:pPr>
                <a:r>
                  <a:rPr lang="en-US" sz="2000" dirty="0"/>
                  <a:t>Assumptions:</a:t>
                </a:r>
              </a:p>
              <a:p>
                <a:r>
                  <a:rPr lang="en-US" sz="2000" dirty="0"/>
                  <a:t>Coefficient of restitution,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Total of 12 walls as shown in the figure</a:t>
                </a:r>
              </a:p>
              <a:p>
                <a:r>
                  <a:rPr lang="en-US" sz="2000" dirty="0"/>
                  <a:t>Ball departure point is fixed for all throws</a:t>
                </a:r>
              </a:p>
              <a:p>
                <a:r>
                  <a:rPr lang="en-US" sz="2000" dirty="0"/>
                  <a:t>Fixed boundary as a end-zone</a:t>
                </a:r>
              </a:p>
              <a:p>
                <a:r>
                  <a:rPr lang="en-US" sz="2000" dirty="0"/>
                  <a:t>Lid of the bucket as win-zone</a:t>
                </a:r>
              </a:p>
              <a:p>
                <a:r>
                  <a:rPr lang="en-US" sz="2000" dirty="0"/>
                  <a:t>Ball disappears after reaching end-zone or win-zone; and the simulation ends</a:t>
                </a:r>
              </a:p>
              <a:p>
                <a:pPr marL="0" indent="0">
                  <a:buNone/>
                </a:pPr>
                <a:endParaRPr lang="en-US" sz="20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8475" y="2336872"/>
                <a:ext cx="4238136" cy="4134265"/>
              </a:xfrm>
              <a:blipFill>
                <a:blip r:embed="rId5"/>
                <a:stretch>
                  <a:fillRect l="-3597" t="-3829" r="-25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40841CB3-771B-4BF7-B6BB-62CF5143F3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8495" y="1564633"/>
            <a:ext cx="6561435" cy="4371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721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Description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>
            <a:normAutofit/>
          </a:bodyPr>
          <a:lstStyle/>
          <a:p>
            <a:r>
              <a:rPr lang="en-US" sz="3200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780963" y="3317556"/>
            <a:ext cx="5316581" cy="20281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/>
              <a:t>Objective-1: The ball should reach the win-zone (i.e- the bucket).</a:t>
            </a:r>
          </a:p>
          <a:p>
            <a:r>
              <a:rPr lang="en-US" sz="2400" dirty="0"/>
              <a:t>Objective-2: The ball should reach the win-zone in the least amount of time possible.</a:t>
            </a:r>
            <a:endParaRPr lang="en-US" sz="1800" dirty="0"/>
          </a:p>
        </p:txBody>
      </p:sp>
      <p:pic>
        <p:nvPicPr>
          <p:cNvPr id="11" name="animation2">
            <a:hlinkClick r:id="" action="ppaction://media"/>
            <a:extLst>
              <a:ext uri="{FF2B5EF4-FFF2-40B4-BE49-F238E27FC236}">
                <a16:creationId xmlns:a16="http://schemas.microsoft.com/office/drawing/2014/main" id="{F87D3507-1EBB-4F92-B746-462E121252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63359" y="2336873"/>
            <a:ext cx="6174382" cy="410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225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A4A20-1DD6-463A-865B-BC58C7202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62C18E5-8207-4CDA-8D1F-3399785D1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7995CCA-C661-4B85-AAC2-9D76A3B78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37014F-02CF-4051-B4DD-B0501BC1EF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1286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B5DE94-FE35-4246-A993-F1D7D3561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584677" cy="1080938"/>
          </a:xfrm>
        </p:spPr>
        <p:txBody>
          <a:bodyPr>
            <a:normAutofit/>
          </a:bodyPr>
          <a:lstStyle/>
          <a:p>
            <a:r>
              <a:rPr lang="en-US"/>
              <a:t>Objective Function-1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100C9ED-4B59-4A55-9A49-AED52060E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6409944" cy="25839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EA3E52E-8FDB-4B55-85C3-E181A888458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0321" y="2336872"/>
                <a:ext cx="5104843" cy="4521128"/>
              </a:xfrm>
            </p:spPr>
            <p:txBody>
              <a:bodyPr vert="horz" lIns="91440" tIns="45720" rIns="91440" bIns="45720" rtlCol="0">
                <a:normAutofit/>
              </a:bodyPr>
              <a:lstStyle/>
              <a:p>
                <a:r>
                  <a:rPr lang="en-US" sz="2000" dirty="0"/>
                  <a:t>Decision variables : </a:t>
                </a:r>
                <a:r>
                  <a:rPr lang="en-US" sz="2000" b="1" dirty="0"/>
                  <a:t>u </a:t>
                </a:r>
                <a14:m>
                  <m:oMath xmlns:m="http://schemas.openxmlformats.org/officeDocument/2006/math"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Final coordinate of ball before ball disappears </a:t>
                </a:r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𝒓</m:t>
                    </m:r>
                    <m:r>
                      <a:rPr lang="en-US" sz="2000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b="1" dirty="0"/>
              </a:p>
              <a:p>
                <a:r>
                  <a:rPr lang="en-US" sz="2000" dirty="0"/>
                  <a:t>Midpoint of win-zone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  <m:sub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𝒄</m:t>
                        </m:r>
                      </m:sub>
                    </m:sSub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Objective function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endParaRPr lang="en-US" sz="2000" dirty="0"/>
              </a:p>
              <a:p>
                <a:endParaRPr lang="en-US" sz="2000" dirty="0"/>
              </a:p>
              <a:p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, where the factor of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(=10)</m:t>
                    </m:r>
                  </m:oMath>
                </a14:m>
                <a:r>
                  <a:rPr lang="en-US" sz="2000" dirty="0"/>
                  <a:t> is introduced to create a bias towards the win-zone, in contrast to the remaining end-zone.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EA3E52E-8FDB-4B55-85C3-E181A888458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0321" y="2336872"/>
                <a:ext cx="5104843" cy="4521128"/>
              </a:xfrm>
              <a:blipFill>
                <a:blip r:embed="rId4"/>
                <a:stretch>
                  <a:fillRect l="-3106" t="-3369" r="-4182" b="-21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Rectangle 18">
            <a:extLst>
              <a:ext uri="{FF2B5EF4-FFF2-40B4-BE49-F238E27FC236}">
                <a16:creationId xmlns:a16="http://schemas.microsoft.com/office/drawing/2014/main" id="{509BAAAD-6CE7-413C-9BB1-497788C84E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3163" y="642795"/>
            <a:ext cx="4812406" cy="5575125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6556F8-858B-4009-8B2B-096C6F070E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3163" y="1201122"/>
            <a:ext cx="5257619" cy="452505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BAE3F5E-D433-46EB-826F-3466032A02C7}"/>
              </a:ext>
            </a:extLst>
          </p:cNvPr>
          <p:cNvSpPr/>
          <p:nvPr/>
        </p:nvSpPr>
        <p:spPr>
          <a:xfrm>
            <a:off x="11127545" y="642795"/>
            <a:ext cx="863237" cy="55832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4BD3F9-C170-49E4-AFD3-133893B922D2}"/>
              </a:ext>
            </a:extLst>
          </p:cNvPr>
          <p:cNvSpPr/>
          <p:nvPr/>
        </p:nvSpPr>
        <p:spPr>
          <a:xfrm>
            <a:off x="11124559" y="5663288"/>
            <a:ext cx="863237" cy="55832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E306E-9C67-4FDA-B065-7F53AFDDBF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6591" y="4252245"/>
            <a:ext cx="3463309" cy="137987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9843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8">
            <a:extLst>
              <a:ext uri="{FF2B5EF4-FFF2-40B4-BE49-F238E27FC236}">
                <a16:creationId xmlns:a16="http://schemas.microsoft.com/office/drawing/2014/main" id="{C1DA4A20-1DD6-463A-865B-BC58C72027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10">
            <a:extLst>
              <a:ext uri="{FF2B5EF4-FFF2-40B4-BE49-F238E27FC236}">
                <a16:creationId xmlns:a16="http://schemas.microsoft.com/office/drawing/2014/main" id="{962C18E5-8207-4CDA-8D1F-3399785D1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8" name="Rectangle 12">
            <a:extLst>
              <a:ext uri="{FF2B5EF4-FFF2-40B4-BE49-F238E27FC236}">
                <a16:creationId xmlns:a16="http://schemas.microsoft.com/office/drawing/2014/main" id="{97995CCA-C661-4B85-AAC2-9D76A3B780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1537014F-02CF-4051-B4DD-B0501BC1EF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1286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BD8E2BD-50C5-43A5-8A0F-4905DA21E062}"/>
              </a:ext>
            </a:extLst>
          </p:cNvPr>
          <p:cNvSpPr/>
          <p:nvPr/>
        </p:nvSpPr>
        <p:spPr>
          <a:xfrm>
            <a:off x="680319" y="1562748"/>
            <a:ext cx="4544824" cy="2437752"/>
          </a:xfrm>
          <a:prstGeom prst="roundRect">
            <a:avLst/>
          </a:prstGeom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B5DE94-FE35-4246-A993-F1D7D3561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403" y="481810"/>
            <a:ext cx="5584677" cy="1080938"/>
          </a:xfrm>
        </p:spPr>
        <p:txBody>
          <a:bodyPr>
            <a:normAutofit/>
          </a:bodyPr>
          <a:lstStyle/>
          <a:p>
            <a:r>
              <a:rPr lang="en-US" dirty="0"/>
              <a:t>Objective Function-2</a:t>
            </a:r>
          </a:p>
        </p:txBody>
      </p:sp>
      <p:pic>
        <p:nvPicPr>
          <p:cNvPr id="12" name="Picture 16">
            <a:extLst>
              <a:ext uri="{FF2B5EF4-FFF2-40B4-BE49-F238E27FC236}">
                <a16:creationId xmlns:a16="http://schemas.microsoft.com/office/drawing/2014/main" id="{4100C9ED-4B59-4A55-9A49-AED52060E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6409944" cy="258395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09BAAAD-6CE7-413C-9BB1-497788C84E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3163" y="642795"/>
            <a:ext cx="4812406" cy="5575125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CD94AD-490F-4DE0-9D23-80F7C81D0D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7109" y="829428"/>
            <a:ext cx="4267796" cy="50299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F12DE09-A8DA-4948-8288-DDA8F33965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1104" y="3521985"/>
            <a:ext cx="3848517" cy="32572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0" name="Content Placeholder 2">
                <a:extLst>
                  <a:ext uri="{FF2B5EF4-FFF2-40B4-BE49-F238E27FC236}">
                    <a16:creationId xmlns:a16="http://schemas.microsoft.com/office/drawing/2014/main" id="{84C011F5-2781-4A5D-BEB2-D2DBE2F611A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0319" y="1628063"/>
                <a:ext cx="5104843" cy="2292493"/>
              </a:xfrm>
            </p:spPr>
            <p:txBody>
              <a:bodyPr vert="horz" lIns="91440" tIns="45720" rIns="91440" bIns="45720" rtlCol="0">
                <a:normAutofit/>
              </a:bodyPr>
              <a:lstStyle/>
              <a:p>
                <a:r>
                  <a:rPr lang="en-US" sz="2000" dirty="0"/>
                  <a:t>Decision variables : </a:t>
                </a:r>
                <a:r>
                  <a:rPr lang="en-US" sz="2000" b="1" dirty="0"/>
                  <a:t>u </a:t>
                </a:r>
                <a14:m>
                  <m:oMath xmlns:m="http://schemas.openxmlformats.org/officeDocument/2006/math"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Final coordinate of ball before ball disappears </a:t>
                </a:r>
                <a14:m>
                  <m:oMath xmlns:m="http://schemas.openxmlformats.org/officeDocument/2006/math">
                    <m:r>
                      <a:rPr lang="en-US" sz="200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𝒓</m:t>
                    </m:r>
                    <m:r>
                      <a:rPr lang="en-US" sz="2000" b="1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b="1" dirty="0"/>
              </a:p>
              <a:p>
                <a:r>
                  <a:rPr lang="en-US" sz="2000" dirty="0"/>
                  <a:t>Midpoint of win-zone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  <m:sub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𝒄</m:t>
                        </m:r>
                      </m:sub>
                    </m:sSub>
                    <m:r>
                      <a:rPr lang="en-US" sz="2000" b="1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000" dirty="0"/>
              </a:p>
              <a:p>
                <a:r>
                  <a:rPr lang="en-US" sz="2000" dirty="0"/>
                  <a:t>Fitness function</a:t>
                </a:r>
              </a:p>
            </p:txBody>
          </p:sp>
        </mc:Choice>
        <mc:Fallback xmlns="">
          <p:sp>
            <p:nvSpPr>
              <p:cNvPr id="20" name="Content Placeholder 2">
                <a:extLst>
                  <a:ext uri="{FF2B5EF4-FFF2-40B4-BE49-F238E27FC236}">
                    <a16:creationId xmlns:a16="http://schemas.microsoft.com/office/drawing/2014/main" id="{84C011F5-2781-4A5D-BEB2-D2DBE2F611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0319" y="1628063"/>
                <a:ext cx="5104843" cy="2292493"/>
              </a:xfrm>
              <a:blipFill>
                <a:blip r:embed="rId6"/>
                <a:stretch>
                  <a:fillRect l="-2987" t="-69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928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First Approach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Brute force shallow search</a:t>
            </a:r>
          </a:p>
        </p:txBody>
      </p:sp>
    </p:spTree>
    <p:extLst>
      <p:ext uri="{BB962C8B-B14F-4D97-AF65-F5344CB8AC3E}">
        <p14:creationId xmlns:p14="http://schemas.microsoft.com/office/powerpoint/2010/main" val="3263914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Brute Force Shallow Search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020571"/>
            <a:ext cx="4472327" cy="693135"/>
          </a:xfrm>
        </p:spPr>
        <p:txBody>
          <a:bodyPr>
            <a:normAutofit/>
          </a:bodyPr>
          <a:lstStyle/>
          <a:p>
            <a:r>
              <a:rPr lang="en-US" sz="3200" dirty="0"/>
              <a:t>Assumptions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sz="half" idx="2"/>
              </p:nvPr>
            </p:nvSpPr>
            <p:spPr>
              <a:xfrm>
                <a:off x="680322" y="3030008"/>
                <a:ext cx="4698355" cy="1468444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en-US" dirty="0"/>
                  <a:t>Range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=[0,5]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Range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=[−5,5]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Step-Size = 0.01</a:t>
                </a: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80322" y="3030008"/>
                <a:ext cx="4698355" cy="1468444"/>
              </a:xfrm>
              <a:blipFill>
                <a:blip r:embed="rId3"/>
                <a:stretch>
                  <a:fillRect l="-1818" t="-5809" b="-16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6C2C4FF-201F-4A08-9E37-8093B158F9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04649" y="4391200"/>
            <a:ext cx="4474028" cy="692076"/>
          </a:xfrm>
        </p:spPr>
        <p:txBody>
          <a:bodyPr>
            <a:normAutofit/>
          </a:bodyPr>
          <a:lstStyle/>
          <a:p>
            <a:r>
              <a:rPr lang="en-US" sz="2800" dirty="0"/>
              <a:t>Requirement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2F1AE26-DBDE-4937-BE2F-DCBC4812A75A}"/>
                  </a:ext>
                </a:extLst>
              </p:cNvPr>
              <p:cNvSpPr txBox="1"/>
              <p:nvPr/>
            </p:nvSpPr>
            <p:spPr>
              <a:xfrm>
                <a:off x="900023" y="5270740"/>
                <a:ext cx="10780142" cy="461665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2400" b="1" dirty="0"/>
                  <a:t>u</a:t>
                </a:r>
                <a:r>
                  <a:rPr lang="en-US" sz="2400" dirty="0"/>
                  <a:t> is a solution if and only if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nor/>
                      </m:rPr>
                      <a:rPr lang="en-US" sz="2400" b="1" i="0" smtClean="0">
                        <a:latin typeface="Cambria Math" panose="02040503050406030204" pitchFamily="18" charset="0"/>
                      </a:rPr>
                      <m:t>u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400" dirty="0"/>
                  <a:t> is atmost 57 as per the given boundaries.</a:t>
                </a: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2F1AE26-DBDE-4937-BE2F-DCBC4812A7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0023" y="5270740"/>
                <a:ext cx="10780142" cy="461665"/>
              </a:xfrm>
              <a:prstGeom prst="rect">
                <a:avLst/>
              </a:prstGeom>
              <a:blipFill>
                <a:blip r:embed="rId4"/>
                <a:stretch>
                  <a:fillRect l="-905" t="-10667" b="-30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670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10" grpId="0" build="p"/>
      <p:bldP spid="11" grpId="0"/>
    </p:bld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1_Berlin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3.xml><?xml version="1.0" encoding="utf-8"?>
<a:theme xmlns:a="http://schemas.openxmlformats.org/drawingml/2006/main" name="2_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4.xml><?xml version="1.0" encoding="utf-8"?>
<a:theme xmlns:a="http://schemas.openxmlformats.org/drawingml/2006/main" name="3_Berli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</TotalTime>
  <Words>1064</Words>
  <Application>Microsoft Office PowerPoint</Application>
  <PresentationFormat>Widescreen</PresentationFormat>
  <Paragraphs>139</Paragraphs>
  <Slides>28</Slides>
  <Notes>20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Calibri</vt:lpstr>
      <vt:lpstr>Cambria Math</vt:lpstr>
      <vt:lpstr>Trebuchet MS</vt:lpstr>
      <vt:lpstr>Berlin</vt:lpstr>
      <vt:lpstr>1_Berlin</vt:lpstr>
      <vt:lpstr>2_Berlin</vt:lpstr>
      <vt:lpstr>3_Berlin</vt:lpstr>
      <vt:lpstr>Using Evolutionary Algorithms for Finding Optimal Initial Conditions in a Zero-Player Game</vt:lpstr>
      <vt:lpstr>Agenda </vt:lpstr>
      <vt:lpstr>Background</vt:lpstr>
      <vt:lpstr>Project Description</vt:lpstr>
      <vt:lpstr>Project Description</vt:lpstr>
      <vt:lpstr>Objective Function-1</vt:lpstr>
      <vt:lpstr>Objective Function-2</vt:lpstr>
      <vt:lpstr>First Approach</vt:lpstr>
      <vt:lpstr>Brute Force Shallow Search</vt:lpstr>
      <vt:lpstr>Search space showing ‘solutions’, f("u" )≤57</vt:lpstr>
      <vt:lpstr>Nature of Objective Function (3D)</vt:lpstr>
      <vt:lpstr>Nature of Objective Function (2D Contour Plot)</vt:lpstr>
      <vt:lpstr>Comparison of Algorithms</vt:lpstr>
      <vt:lpstr>Used Metaheuristic Techniques </vt:lpstr>
      <vt:lpstr>Mean of best objective function across 20 runs</vt:lpstr>
      <vt:lpstr>Mean of best objective function across 50 runs</vt:lpstr>
      <vt:lpstr>Mean of best objective function across 100 runs</vt:lpstr>
      <vt:lpstr>Summary</vt:lpstr>
      <vt:lpstr>Actual Evolution of Simulation (animated)</vt:lpstr>
      <vt:lpstr>Comparison of Algorithms </vt:lpstr>
      <vt:lpstr>Used Metaheuristic Techniques </vt:lpstr>
      <vt:lpstr>Mean of Best Fitness Function Values, fit("u")  across 50 runs </vt:lpstr>
      <vt:lpstr>Mean of Corresponding Objective Function Values,  f("u") across 50 runs </vt:lpstr>
      <vt:lpstr>Mean of Corresponding “time-step” Values, ts("u")  across 50 runs </vt:lpstr>
      <vt:lpstr>Project Summary</vt:lpstr>
      <vt:lpstr>Conclusion</vt:lpstr>
      <vt:lpstr>References</vt:lpstr>
      <vt:lpstr>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/>
  <cp:lastModifiedBy>alpha</cp:lastModifiedBy>
  <cp:revision>68</cp:revision>
  <dcterms:created xsi:type="dcterms:W3CDTF">2021-11-29T15:17:36Z</dcterms:created>
  <dcterms:modified xsi:type="dcterms:W3CDTF">2021-12-02T21:48:03Z</dcterms:modified>
</cp:coreProperties>
</file>

<file path=docProps/thumbnail.jpeg>
</file>